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4.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7.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8.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9.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41.xml" ContentType="application/vnd.openxmlformats-officedocument.presentationml.notesSlide+xml"/>
  <Override PartName="/ppt/tags/tag20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7"/>
  </p:sldMasterIdLst>
  <p:notesMasterIdLst>
    <p:notesMasterId r:id="rId53"/>
  </p:notesMasterIdLst>
  <p:sldIdLst>
    <p:sldId id="261" r:id="rId8"/>
    <p:sldId id="262" r:id="rId9"/>
    <p:sldId id="300" r:id="rId10"/>
    <p:sldId id="301" r:id="rId11"/>
    <p:sldId id="313" r:id="rId12"/>
    <p:sldId id="325" r:id="rId13"/>
    <p:sldId id="329" r:id="rId14"/>
    <p:sldId id="305" r:id="rId15"/>
    <p:sldId id="324" r:id="rId16"/>
    <p:sldId id="321" r:id="rId17"/>
    <p:sldId id="322" r:id="rId18"/>
    <p:sldId id="326" r:id="rId19"/>
    <p:sldId id="327" r:id="rId20"/>
    <p:sldId id="328" r:id="rId21"/>
    <p:sldId id="330" r:id="rId22"/>
    <p:sldId id="267" r:id="rId23"/>
    <p:sldId id="299" r:id="rId24"/>
    <p:sldId id="317" r:id="rId25"/>
    <p:sldId id="283" r:id="rId26"/>
    <p:sldId id="284" r:id="rId27"/>
    <p:sldId id="311" r:id="rId28"/>
    <p:sldId id="285" r:id="rId29"/>
    <p:sldId id="312" r:id="rId30"/>
    <p:sldId id="331" r:id="rId31"/>
    <p:sldId id="292" r:id="rId32"/>
    <p:sldId id="302" r:id="rId33"/>
    <p:sldId id="289" r:id="rId34"/>
    <p:sldId id="290" r:id="rId35"/>
    <p:sldId id="291" r:id="rId36"/>
    <p:sldId id="282" r:id="rId37"/>
    <p:sldId id="304" r:id="rId38"/>
    <p:sldId id="310" r:id="rId39"/>
    <p:sldId id="273" r:id="rId40"/>
    <p:sldId id="274" r:id="rId41"/>
    <p:sldId id="275" r:id="rId42"/>
    <p:sldId id="281" r:id="rId43"/>
    <p:sldId id="288" r:id="rId44"/>
    <p:sldId id="269" r:id="rId45"/>
    <p:sldId id="271" r:id="rId46"/>
    <p:sldId id="314" r:id="rId47"/>
    <p:sldId id="272" r:id="rId48"/>
    <p:sldId id="296" r:id="rId49"/>
    <p:sldId id="264" r:id="rId50"/>
    <p:sldId id="286" r:id="rId51"/>
    <p:sldId id="259" r:id="rId52"/>
  </p:sldIdLst>
  <p:sldSz cx="12192000" cy="6858000"/>
  <p:notesSz cx="6858000" cy="9144000"/>
  <p:embeddedFontLst>
    <p:embeddedFont>
      <p:font typeface="ＭＳ Ｐゴシック" panose="020B0600070205080204" pitchFamily="34" charset="-128"/>
      <p:regular r:id="rId54"/>
    </p:embeddedFont>
    <p:embeddedFont>
      <p:font typeface="Georgia" panose="02040502050405020303" pitchFamily="18" charset="0"/>
      <p:regular r:id="rId55"/>
      <p:bold r:id="rId56"/>
      <p:italic r:id="rId57"/>
      <p:boldItalic r:id="rId58"/>
    </p:embeddedFont>
    <p:embeddedFont>
      <p:font typeface="Raleway" pitchFamily="2" charset="77"/>
      <p:regular r:id="rId59"/>
      <p:bold r:id="rId60"/>
      <p:italic r:id="rId61"/>
      <p:boldItalic r:id="rId62"/>
    </p:embeddedFont>
    <p:embeddedFont>
      <p:font typeface="Raleway ExtraBold" panose="020F0502020204030204" pitchFamily="34" charset="0"/>
      <p:bold r:id="rId63"/>
      <p:boldItalic r:id="rId64"/>
    </p:embeddedFont>
    <p:embeddedFont>
      <p:font typeface="Wingdings 2" pitchFamily="2" charset="2"/>
      <p:regular r:id="rId6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A41"/>
    <a:srgbClr val="1E4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04641-2785-4D2B-86DF-DC4BA844AD69}" v="2" dt="2021-08-25T15:12:13.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3" d="100"/>
          <a:sy n="133" d="100"/>
        </p:scale>
        <p:origin x="232"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font" Target="fonts/font8.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1.fntdata"/><Relationship Id="rId62" Type="http://schemas.openxmlformats.org/officeDocument/2006/relationships/font" Target="fonts/font9.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4.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E2A5C-9938-44E9-A7CA-35E181047ADE}" type="datetimeFigureOut">
              <a:rPr lang="fr-CA" smtClean="0"/>
              <a:t>2024-08-20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44D25-3C71-4640-AD08-D5AD5423F2E5}" type="slidenum">
              <a:rPr lang="fr-CA" smtClean="0"/>
              <a:t>‹N°›</a:t>
            </a:fld>
            <a:endParaRPr lang="fr-CA"/>
          </a:p>
        </p:txBody>
      </p:sp>
    </p:spTree>
    <p:extLst>
      <p:ext uri="{BB962C8B-B14F-4D97-AF65-F5344CB8AC3E}">
        <p14:creationId xmlns:p14="http://schemas.microsoft.com/office/powerpoint/2010/main" val="240070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701993" y="4421108"/>
            <a:ext cx="5619115" cy="43480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pPr>
            <a:endParaRPr lang="fr-FR" altLang="fr-FR" dirty="0">
              <a:latin typeface="Arial" panose="020B0604020202020204" pitchFamily="34" charset="0"/>
              <a:ea typeface="ＭＳ Ｐゴシック" panose="020B0600070205080204" pitchFamily="34" charset="-128"/>
            </a:endParaRPr>
          </a:p>
        </p:txBody>
      </p:sp>
      <p:sp>
        <p:nvSpPr>
          <p:cNvPr id="17412"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936D491-9861-4B8D-80EE-D2D0D5998333}"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1259050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25604"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1FE447A-798C-4A7B-953C-37055EB5B813}" type="datetime1">
              <a:rPr lang="fr-FR" altLang="fr-FR" smtClean="0"/>
              <a:pPr>
                <a:spcBef>
                  <a:spcPct val="0"/>
                </a:spcBef>
              </a:pPr>
              <a:t>20/08/2024</a:t>
            </a:fld>
            <a:endParaRPr lang="fr-FR" altLang="fr-FR"/>
          </a:p>
        </p:txBody>
      </p:sp>
      <p:sp>
        <p:nvSpPr>
          <p:cNvPr id="2560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3EB8E70-7914-4A9F-93D0-20E2DA929214}" type="slidenum">
              <a:rPr lang="fr-CA" altLang="fr-FR" smtClean="0"/>
              <a:pPr>
                <a:spcBef>
                  <a:spcPct val="0"/>
                </a:spcBef>
              </a:pPr>
              <a:t>13</a:t>
            </a:fld>
            <a:endParaRPr lang="fr-CA" altLang="fr-FR"/>
          </a:p>
        </p:txBody>
      </p:sp>
    </p:spTree>
    <p:extLst>
      <p:ext uri="{BB962C8B-B14F-4D97-AF65-F5344CB8AC3E}">
        <p14:creationId xmlns:p14="http://schemas.microsoft.com/office/powerpoint/2010/main" val="249067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25604"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1FE447A-798C-4A7B-953C-37055EB5B813}" type="datetime1">
              <a:rPr lang="fr-FR" altLang="fr-FR" smtClean="0"/>
              <a:pPr>
                <a:spcBef>
                  <a:spcPct val="0"/>
                </a:spcBef>
              </a:pPr>
              <a:t>20/08/2024</a:t>
            </a:fld>
            <a:endParaRPr lang="fr-FR" altLang="fr-FR"/>
          </a:p>
        </p:txBody>
      </p:sp>
      <p:sp>
        <p:nvSpPr>
          <p:cNvPr id="2560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3EB8E70-7914-4A9F-93D0-20E2DA929214}" type="slidenum">
              <a:rPr lang="fr-CA" altLang="fr-FR" smtClean="0"/>
              <a:pPr>
                <a:spcBef>
                  <a:spcPct val="0"/>
                </a:spcBef>
              </a:pPr>
              <a:t>14</a:t>
            </a:fld>
            <a:endParaRPr lang="fr-CA" altLang="fr-FR"/>
          </a:p>
        </p:txBody>
      </p:sp>
    </p:spTree>
    <p:extLst>
      <p:ext uri="{BB962C8B-B14F-4D97-AF65-F5344CB8AC3E}">
        <p14:creationId xmlns:p14="http://schemas.microsoft.com/office/powerpoint/2010/main" val="8092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endParaRPr lang="fr-FR" dirty="0"/>
          </a:p>
        </p:txBody>
      </p:sp>
      <p:sp>
        <p:nvSpPr>
          <p:cNvPr id="27652"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2E899D4-3512-4894-BB3B-2555270FDE4A}"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278384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C2F4372-58CE-42FB-A42E-9F0FB6C71083}" type="slidenum">
              <a:rPr lang="fr-CA" altLang="fr-FR" smtClean="0"/>
              <a:pPr>
                <a:spcBef>
                  <a:spcPct val="0"/>
                </a:spcBef>
              </a:pPr>
              <a:t>16</a:t>
            </a:fld>
            <a:endParaRPr lang="fr-CA" altLang="fr-FR"/>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lstStyle/>
          <a:p>
            <a:pPr algn="just" eaLnBrk="1" hangingPunct="1">
              <a:lnSpc>
                <a:spcPct val="90000"/>
              </a:lnSpc>
              <a:spcBef>
                <a:spcPct val="0"/>
              </a:spcBef>
            </a:pPr>
            <a:endParaRPr lang="fr-FR" altLang="fr-FR" dirty="0">
              <a:latin typeface="Arial" panose="020B0604020202020204" pitchFamily="34" charset="0"/>
              <a:ea typeface="ＭＳ Ｐゴシック" panose="020B0600070205080204" pitchFamily="34" charset="-128"/>
            </a:endParaRPr>
          </a:p>
        </p:txBody>
      </p:sp>
      <p:sp>
        <p:nvSpPr>
          <p:cNvPr id="29701"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18477E7-3F33-4A5A-826E-833688AA179F}" type="slidenum">
              <a:rPr lang="fr-FR" altLang="fr-FR">
                <a:latin typeface="Calibri" panose="020F0502020204030204" pitchFamily="34" charset="0"/>
                <a:cs typeface="Arial" panose="020B0604020202020204" pitchFamily="34" charset="0"/>
              </a:rPr>
              <a:pPr algn="r" eaLnBrk="1" hangingPunct="1">
                <a:spcBef>
                  <a:spcPct val="0"/>
                </a:spcBef>
              </a:pPr>
              <a:t>16</a:t>
            </a:fld>
            <a:endParaRPr lang="fr-FR" altLang="fr-FR">
              <a:latin typeface="Calibri" panose="020F0502020204030204" pitchFamily="34" charset="0"/>
              <a:cs typeface="Arial" panose="020B0604020202020204" pitchFamily="34" charset="0"/>
            </a:endParaRPr>
          </a:p>
        </p:txBody>
      </p:sp>
      <p:sp>
        <p:nvSpPr>
          <p:cNvPr id="29702"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4C6242-AA22-4C38-869A-72F4896CD2EF}"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48466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48FF3FE-5046-44D4-84AE-E99C4ED8C9BA}" type="slidenum">
              <a:rPr lang="fr-CA" altLang="fr-FR" smtClean="0"/>
              <a:pPr>
                <a:spcBef>
                  <a:spcPct val="0"/>
                </a:spcBef>
              </a:pPr>
              <a:t>17</a:t>
            </a:fld>
            <a:endParaRPr lang="fr-CA" altLang="fr-FR"/>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lstStyle/>
          <a:p>
            <a:pPr algn="just" eaLnBrk="1" hangingPunct="1">
              <a:lnSpc>
                <a:spcPct val="90000"/>
              </a:lnSpc>
              <a:spcBef>
                <a:spcPct val="0"/>
              </a:spcBef>
            </a:pPr>
            <a:endParaRPr lang="fr-FR" altLang="fr-FR" dirty="0">
              <a:latin typeface="Arial" panose="020B0604020202020204" pitchFamily="34" charset="0"/>
              <a:ea typeface="ＭＳ Ｐゴシック" panose="020B0600070205080204" pitchFamily="34" charset="-128"/>
            </a:endParaRPr>
          </a:p>
        </p:txBody>
      </p:sp>
      <p:sp>
        <p:nvSpPr>
          <p:cNvPr id="31749"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E4A2A074-B3F6-4D5C-9F22-B7B1945F8395}" type="slidenum">
              <a:rPr lang="fr-FR" altLang="fr-FR">
                <a:latin typeface="Calibri" panose="020F0502020204030204" pitchFamily="34" charset="0"/>
                <a:cs typeface="Arial" panose="020B0604020202020204" pitchFamily="34" charset="0"/>
              </a:rPr>
              <a:pPr algn="r" eaLnBrk="1" hangingPunct="1">
                <a:spcBef>
                  <a:spcPct val="0"/>
                </a:spcBef>
              </a:pPr>
              <a:t>17</a:t>
            </a:fld>
            <a:endParaRPr lang="fr-FR" altLang="fr-FR">
              <a:latin typeface="Calibri" panose="020F0502020204030204" pitchFamily="34" charset="0"/>
              <a:cs typeface="Arial" panose="020B0604020202020204" pitchFamily="34" charset="0"/>
            </a:endParaRPr>
          </a:p>
        </p:txBody>
      </p:sp>
      <p:sp>
        <p:nvSpPr>
          <p:cNvPr id="31750"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FACB018-E005-4F95-B307-AC35EADD19C4}"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55556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C2F4372-58CE-42FB-A42E-9F0FB6C71083}" type="slidenum">
              <a:rPr lang="fr-CA" altLang="fr-FR" smtClean="0"/>
              <a:pPr>
                <a:spcBef>
                  <a:spcPct val="0"/>
                </a:spcBef>
              </a:pPr>
              <a:t>18</a:t>
            </a:fld>
            <a:endParaRPr lang="fr-CA" altLang="fr-FR"/>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lstStyle/>
          <a:p>
            <a:pPr algn="just" eaLnBrk="1" hangingPunct="1">
              <a:lnSpc>
                <a:spcPct val="90000"/>
              </a:lnSpc>
              <a:spcBef>
                <a:spcPct val="0"/>
              </a:spcBef>
            </a:pPr>
            <a:endParaRPr lang="fr-FR" altLang="fr-FR" dirty="0">
              <a:latin typeface="Arial" panose="020B0604020202020204" pitchFamily="34" charset="0"/>
              <a:ea typeface="ＭＳ Ｐゴシック" panose="020B0600070205080204" pitchFamily="34" charset="-128"/>
            </a:endParaRPr>
          </a:p>
        </p:txBody>
      </p:sp>
      <p:sp>
        <p:nvSpPr>
          <p:cNvPr id="29701"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18477E7-3F33-4A5A-826E-833688AA179F}" type="slidenum">
              <a:rPr lang="fr-FR" altLang="fr-FR">
                <a:latin typeface="Calibri" panose="020F0502020204030204" pitchFamily="34" charset="0"/>
                <a:cs typeface="Arial" panose="020B0604020202020204" pitchFamily="34" charset="0"/>
              </a:rPr>
              <a:pPr algn="r" eaLnBrk="1" hangingPunct="1">
                <a:spcBef>
                  <a:spcPct val="0"/>
                </a:spcBef>
              </a:pPr>
              <a:t>18</a:t>
            </a:fld>
            <a:endParaRPr lang="fr-FR" altLang="fr-FR">
              <a:latin typeface="Calibri" panose="020F0502020204030204" pitchFamily="34" charset="0"/>
              <a:cs typeface="Arial" panose="020B0604020202020204" pitchFamily="34" charset="0"/>
            </a:endParaRPr>
          </a:p>
        </p:txBody>
      </p:sp>
      <p:sp>
        <p:nvSpPr>
          <p:cNvPr id="29702"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4C6242-AA22-4C38-869A-72F4896CD2EF}"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986592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CA83B266-ACD7-43DF-BFAD-DD0B5F507453}" type="slidenum">
              <a:rPr lang="fr-CA" altLang="fr-FR"/>
              <a:pPr algn="r" eaLnBrk="1" hangingPunct="1">
                <a:spcBef>
                  <a:spcPct val="0"/>
                </a:spcBef>
              </a:pPr>
              <a:t>19</a:t>
            </a:fld>
            <a:endParaRPr lang="fr-CA" altLang="fr-F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lstStyle/>
          <a:p>
            <a:pPr eaLnBrk="1" hangingPunct="1">
              <a:lnSpc>
                <a:spcPct val="90000"/>
              </a:lnSpc>
              <a:spcBef>
                <a:spcPct val="0"/>
              </a:spcBef>
            </a:pPr>
            <a:endParaRPr lang="fr-FR" altLang="fr-FR" dirty="0">
              <a:latin typeface="Arial" panose="020B0604020202020204" pitchFamily="34" charset="0"/>
              <a:ea typeface="ＭＳ Ｐゴシック" panose="020B0600070205080204" pitchFamily="34" charset="-128"/>
            </a:endParaRPr>
          </a:p>
        </p:txBody>
      </p:sp>
      <p:sp>
        <p:nvSpPr>
          <p:cNvPr id="33797"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30EBF649-4E4A-458F-9E15-38C99DA922DC}" type="slidenum">
              <a:rPr lang="fr-FR" altLang="fr-FR">
                <a:latin typeface="Calibri" panose="020F0502020204030204" pitchFamily="34" charset="0"/>
                <a:cs typeface="Arial" panose="020B0604020202020204" pitchFamily="34" charset="0"/>
              </a:rPr>
              <a:pPr algn="r" eaLnBrk="1" hangingPunct="1">
                <a:spcBef>
                  <a:spcPct val="0"/>
                </a:spcBef>
              </a:pPr>
              <a:t>19</a:t>
            </a:fld>
            <a:endParaRPr lang="fr-FR" altLang="fr-FR">
              <a:latin typeface="Calibri" panose="020F0502020204030204" pitchFamily="34" charset="0"/>
              <a:cs typeface="Arial" panose="020B0604020202020204" pitchFamily="34" charset="0"/>
            </a:endParaRPr>
          </a:p>
        </p:txBody>
      </p:sp>
      <p:sp>
        <p:nvSpPr>
          <p:cNvPr id="33798"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E7F722-F129-4DCA-A9E2-A200779FC76A}"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087325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A85B3B52-6082-4F8A-A207-9FD29DADBD1E}" type="slidenum">
              <a:rPr lang="fr-CA" altLang="fr-FR"/>
              <a:pPr algn="r" eaLnBrk="1" hangingPunct="1">
                <a:spcBef>
                  <a:spcPct val="0"/>
                </a:spcBef>
              </a:pPr>
              <a:t>20</a:t>
            </a:fld>
            <a:endParaRPr lang="fr-CA" altLang="fr-FR"/>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lstStyle/>
          <a:p>
            <a:pPr algn="just" eaLnBrk="1" hangingPunct="1">
              <a:lnSpc>
                <a:spcPct val="90000"/>
              </a:lnSpc>
              <a:spcBef>
                <a:spcPct val="0"/>
              </a:spcBef>
            </a:pPr>
            <a:endParaRPr lang="fr-FR" altLang="fr-FR" dirty="0">
              <a:latin typeface="Arial" panose="020B0604020202020204" pitchFamily="34" charset="0"/>
              <a:ea typeface="ＭＳ Ｐゴシック" panose="020B0600070205080204" pitchFamily="34" charset="-128"/>
            </a:endParaRPr>
          </a:p>
        </p:txBody>
      </p:sp>
      <p:sp>
        <p:nvSpPr>
          <p:cNvPr id="35845"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1987771-7AED-426E-B412-778E19FAADB7}" type="slidenum">
              <a:rPr lang="fr-FR" altLang="fr-FR">
                <a:latin typeface="Calibri" panose="020F0502020204030204" pitchFamily="34" charset="0"/>
                <a:cs typeface="Arial" panose="020B0604020202020204" pitchFamily="34" charset="0"/>
              </a:rPr>
              <a:pPr algn="r" eaLnBrk="1" hangingPunct="1">
                <a:spcBef>
                  <a:spcPct val="0"/>
                </a:spcBef>
              </a:pPr>
              <a:t>20</a:t>
            </a:fld>
            <a:endParaRPr lang="fr-FR" altLang="fr-FR">
              <a:latin typeface="Calibri" panose="020F0502020204030204" pitchFamily="34" charset="0"/>
              <a:cs typeface="Arial" panose="020B0604020202020204" pitchFamily="34" charset="0"/>
            </a:endParaRPr>
          </a:p>
        </p:txBody>
      </p:sp>
      <p:sp>
        <p:nvSpPr>
          <p:cNvPr id="35846"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9A3D8A-A2EF-4E59-8052-EB717C185E51}"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750687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37892"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F5529B2-5F9F-47A9-8C24-F45CE53E0E55}" type="datetime1">
              <a:rPr lang="fr-FR" altLang="fr-FR" smtClean="0"/>
              <a:pPr>
                <a:spcBef>
                  <a:spcPct val="0"/>
                </a:spcBef>
              </a:pPr>
              <a:t>20/08/2024</a:t>
            </a:fld>
            <a:endParaRPr lang="fr-FR" altLang="fr-FR"/>
          </a:p>
        </p:txBody>
      </p:sp>
      <p:sp>
        <p:nvSpPr>
          <p:cNvPr id="3789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F4C33F7-43B7-4125-A005-07CFA69B2828}" type="slidenum">
              <a:rPr lang="fr-CA" altLang="fr-FR" smtClean="0"/>
              <a:pPr>
                <a:spcBef>
                  <a:spcPct val="0"/>
                </a:spcBef>
              </a:pPr>
              <a:t>21</a:t>
            </a:fld>
            <a:endParaRPr lang="fr-CA" altLang="fr-FR"/>
          </a:p>
        </p:txBody>
      </p:sp>
    </p:spTree>
    <p:extLst>
      <p:ext uri="{BB962C8B-B14F-4D97-AF65-F5344CB8AC3E}">
        <p14:creationId xmlns:p14="http://schemas.microsoft.com/office/powerpoint/2010/main" val="631820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39940"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A797A20-B742-4E51-85B1-8CD5ED2820BE}"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01620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19460"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BA863BD-4AF2-4734-AD54-A4CC582EAA5A}" type="datetime1">
              <a:rPr lang="fr-FR" altLang="fr-FR" smtClean="0"/>
              <a:pPr>
                <a:spcBef>
                  <a:spcPct val="0"/>
                </a:spcBef>
              </a:pPr>
              <a:t>20/08/2024</a:t>
            </a:fld>
            <a:endParaRPr lang="fr-FR" altLang="fr-FR"/>
          </a:p>
        </p:txBody>
      </p:sp>
      <p:sp>
        <p:nvSpPr>
          <p:cNvPr id="1946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5DAA5C9-1DDF-4225-939E-161547476EDA}" type="slidenum">
              <a:rPr lang="fr-CA" altLang="fr-FR" smtClean="0"/>
              <a:pPr>
                <a:spcBef>
                  <a:spcPct val="0"/>
                </a:spcBef>
              </a:pPr>
              <a:t>3</a:t>
            </a:fld>
            <a:endParaRPr lang="fr-CA" altLang="fr-FR"/>
          </a:p>
        </p:txBody>
      </p:sp>
    </p:spTree>
    <p:extLst>
      <p:ext uri="{BB962C8B-B14F-4D97-AF65-F5344CB8AC3E}">
        <p14:creationId xmlns:p14="http://schemas.microsoft.com/office/powerpoint/2010/main" val="4088135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lgn="just" eaLnBrk="1" hangingPunct="1">
              <a:lnSpc>
                <a:spcPct val="90000"/>
              </a:lnSpc>
              <a:spcBef>
                <a:spcPct val="0"/>
              </a:spcBef>
              <a:defRPr/>
            </a:pPr>
            <a:endParaRPr lang="fr-CA" dirty="0"/>
          </a:p>
        </p:txBody>
      </p:sp>
      <p:sp>
        <p:nvSpPr>
          <p:cNvPr id="41988"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E3B275-540D-4CE0-A27A-94634C839999}" type="datetime1">
              <a:rPr lang="fr-FR" altLang="fr-FR" smtClean="0"/>
              <a:pPr>
                <a:spcBef>
                  <a:spcPct val="0"/>
                </a:spcBef>
              </a:pPr>
              <a:t>20/08/2024</a:t>
            </a:fld>
            <a:endParaRPr lang="fr-FR" altLang="fr-FR"/>
          </a:p>
        </p:txBody>
      </p:sp>
      <p:sp>
        <p:nvSpPr>
          <p:cNvPr id="41989"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1BD296-6346-488D-A1B4-AEBF15E00CAA}" type="slidenum">
              <a:rPr lang="fr-CA" altLang="fr-FR" smtClean="0"/>
              <a:pPr>
                <a:spcBef>
                  <a:spcPct val="0"/>
                </a:spcBef>
              </a:pPr>
              <a:t>23</a:t>
            </a:fld>
            <a:endParaRPr lang="fr-CA" altLang="fr-FR"/>
          </a:p>
        </p:txBody>
      </p:sp>
    </p:spTree>
    <p:extLst>
      <p:ext uri="{BB962C8B-B14F-4D97-AF65-F5344CB8AC3E}">
        <p14:creationId xmlns:p14="http://schemas.microsoft.com/office/powerpoint/2010/main" val="1054067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fr-FR" altLang="fr-FR" dirty="0">
              <a:latin typeface="Arial" panose="020B0604020202020204" pitchFamily="34" charset="0"/>
              <a:ea typeface="ＭＳ Ｐゴシック" panose="020B0600070205080204" pitchFamily="34" charset="-128"/>
            </a:endParaRPr>
          </a:p>
        </p:txBody>
      </p:sp>
      <p:sp>
        <p:nvSpPr>
          <p:cNvPr id="44036"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F7D19FC-D5B3-408A-A690-5229494B6F54}"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518501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fr-CA" altLang="fr-FR" dirty="0">
              <a:latin typeface="Arial" panose="020B0604020202020204" pitchFamily="34" charset="0"/>
              <a:ea typeface="ＭＳ Ｐゴシック" panose="020B0600070205080204" pitchFamily="34" charset="-128"/>
            </a:endParaRPr>
          </a:p>
        </p:txBody>
      </p:sp>
      <p:sp>
        <p:nvSpPr>
          <p:cNvPr id="46084"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BEC022C-A73A-4330-9190-730DF138D315}"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4177887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fr-CA" altLang="fr-FR" dirty="0">
              <a:latin typeface="Arial" panose="020B0604020202020204" pitchFamily="34" charset="0"/>
              <a:ea typeface="ＭＳ Ｐゴシック" panose="020B0600070205080204" pitchFamily="34" charset="-128"/>
            </a:endParaRPr>
          </a:p>
        </p:txBody>
      </p:sp>
      <p:sp>
        <p:nvSpPr>
          <p:cNvPr id="48132"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8756E4E-F1CF-4041-B1AA-D5221B3D6F97}" type="datetime1">
              <a:rPr lang="fr-FR" altLang="fr-FR" smtClean="0"/>
              <a:pPr>
                <a:spcBef>
                  <a:spcPct val="0"/>
                </a:spcBef>
              </a:pPr>
              <a:t>20/08/2024</a:t>
            </a:fld>
            <a:endParaRPr lang="fr-FR" altLang="fr-FR"/>
          </a:p>
        </p:txBody>
      </p:sp>
      <p:sp>
        <p:nvSpPr>
          <p:cNvPr id="4813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41DFC1-ADEF-4539-AEBA-B8C4FFA9411C}" type="slidenum">
              <a:rPr lang="fr-CA" altLang="fr-FR" smtClean="0"/>
              <a:pPr>
                <a:spcBef>
                  <a:spcPct val="0"/>
                </a:spcBef>
              </a:pPr>
              <a:t>26</a:t>
            </a:fld>
            <a:endParaRPr lang="fr-CA" altLang="fr-FR"/>
          </a:p>
        </p:txBody>
      </p:sp>
    </p:spTree>
    <p:extLst>
      <p:ext uri="{BB962C8B-B14F-4D97-AF65-F5344CB8AC3E}">
        <p14:creationId xmlns:p14="http://schemas.microsoft.com/office/powerpoint/2010/main" val="3543528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fr-FR" altLang="fr-FR" dirty="0">
              <a:latin typeface="Arial" panose="020B0604020202020204" pitchFamily="34" charset="0"/>
              <a:ea typeface="ＭＳ Ｐゴシック" panose="020B0600070205080204" pitchFamily="34" charset="-128"/>
            </a:endParaRPr>
          </a:p>
        </p:txBody>
      </p:sp>
      <p:sp>
        <p:nvSpPr>
          <p:cNvPr id="50180"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18EE6AA-95ED-4A2F-9B03-010D87C673BB}"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853526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52228"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2473812-4BD8-406D-9F0A-FAA0734ACB84}"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2702900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fr-FR" altLang="fr-FR" dirty="0">
              <a:latin typeface="Arial" panose="020B0604020202020204" pitchFamily="34" charset="0"/>
              <a:ea typeface="ＭＳ Ｐゴシック" panose="020B0600070205080204" pitchFamily="34" charset="-128"/>
            </a:endParaRPr>
          </a:p>
        </p:txBody>
      </p:sp>
      <p:sp>
        <p:nvSpPr>
          <p:cNvPr id="54276"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A2FD492-B746-4CB4-83C4-EB3318265C95}"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1952367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endParaRPr>
          </a:p>
        </p:txBody>
      </p:sp>
      <p:sp>
        <p:nvSpPr>
          <p:cNvPr id="56324"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942966-85AE-4067-AC07-E01D940F9013}"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1536608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pPr>
            <a:endParaRPr lang="fr-CA" altLang="fr-FR" b="1" dirty="0">
              <a:latin typeface="Arial" panose="020B0604020202020204" pitchFamily="34" charset="0"/>
              <a:ea typeface="ＭＳ Ｐゴシック" panose="020B0600070205080204" pitchFamily="34" charset="-128"/>
            </a:endParaRPr>
          </a:p>
        </p:txBody>
      </p:sp>
      <p:sp>
        <p:nvSpPr>
          <p:cNvPr id="58372"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0F2513F-4457-48EC-B7FF-0863C266E216}" type="datetime1">
              <a:rPr lang="fr-FR" altLang="fr-FR" smtClean="0"/>
              <a:pPr>
                <a:spcBef>
                  <a:spcPct val="0"/>
                </a:spcBef>
              </a:pPr>
              <a:t>20/08/2024</a:t>
            </a:fld>
            <a:endParaRPr lang="fr-FR" altLang="fr-FR"/>
          </a:p>
        </p:txBody>
      </p:sp>
      <p:sp>
        <p:nvSpPr>
          <p:cNvPr id="5837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6A83FE3-5684-4C4F-A103-6DC07008C648}" type="slidenum">
              <a:rPr lang="fr-CA" altLang="fr-FR" smtClean="0"/>
              <a:pPr>
                <a:spcBef>
                  <a:spcPct val="0"/>
                </a:spcBef>
              </a:pPr>
              <a:t>31</a:t>
            </a:fld>
            <a:endParaRPr lang="fr-CA" altLang="fr-FR"/>
          </a:p>
        </p:txBody>
      </p:sp>
    </p:spTree>
    <p:extLst>
      <p:ext uri="{BB962C8B-B14F-4D97-AF65-F5344CB8AC3E}">
        <p14:creationId xmlns:p14="http://schemas.microsoft.com/office/powerpoint/2010/main" val="2480965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dirty="0">
              <a:latin typeface="Arial" panose="020B0604020202020204" pitchFamily="34" charset="0"/>
              <a:ea typeface="ＭＳ Ｐゴシック" panose="020B0600070205080204" pitchFamily="34" charset="-128"/>
            </a:endParaRPr>
          </a:p>
        </p:txBody>
      </p:sp>
      <p:sp>
        <p:nvSpPr>
          <p:cNvPr id="60420"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5D3BB97-B1AE-42A2-A694-D1B244A33F99}" type="datetime1">
              <a:rPr lang="fr-FR" altLang="fr-FR" smtClean="0"/>
              <a:pPr>
                <a:spcBef>
                  <a:spcPct val="0"/>
                </a:spcBef>
              </a:pPr>
              <a:t>20/08/2024</a:t>
            </a:fld>
            <a:endParaRPr lang="fr-FR" altLang="fr-FR"/>
          </a:p>
        </p:txBody>
      </p:sp>
      <p:sp>
        <p:nvSpPr>
          <p:cNvPr id="6042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E9E29BC-918E-4AA8-8740-DCB864C30F40}" type="slidenum">
              <a:rPr lang="fr-CA" altLang="fr-FR" smtClean="0"/>
              <a:pPr>
                <a:spcBef>
                  <a:spcPct val="0"/>
                </a:spcBef>
              </a:pPr>
              <a:t>32</a:t>
            </a:fld>
            <a:endParaRPr lang="fr-CA" altLang="fr-FR"/>
          </a:p>
        </p:txBody>
      </p:sp>
    </p:spTree>
    <p:extLst>
      <p:ext uri="{BB962C8B-B14F-4D97-AF65-F5344CB8AC3E}">
        <p14:creationId xmlns:p14="http://schemas.microsoft.com/office/powerpoint/2010/main" val="336186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endParaRPr lang="fr-CA" altLang="fr-FR" dirty="0">
              <a:latin typeface="Arial" panose="020B0604020202020204" pitchFamily="34" charset="0"/>
              <a:ea typeface="ＭＳ Ｐゴシック" panose="020B0600070205080204" pitchFamily="34" charset="-128"/>
            </a:endParaRPr>
          </a:p>
        </p:txBody>
      </p:sp>
      <p:sp>
        <p:nvSpPr>
          <p:cNvPr id="21508"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E3790AB-EBBA-40F2-9928-3701E7834D15}" type="datetime1">
              <a:rPr lang="fr-FR" altLang="fr-FR" smtClean="0"/>
              <a:pPr>
                <a:spcBef>
                  <a:spcPct val="0"/>
                </a:spcBef>
              </a:pPr>
              <a:t>20/08/2024</a:t>
            </a:fld>
            <a:endParaRPr lang="fr-FR" altLang="fr-FR"/>
          </a:p>
        </p:txBody>
      </p:sp>
      <p:sp>
        <p:nvSpPr>
          <p:cNvPr id="21509"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5E924EF-9EBE-4F40-94B6-69F5FDCFA66C}" type="slidenum">
              <a:rPr lang="fr-CA" altLang="fr-FR" smtClean="0"/>
              <a:pPr>
                <a:spcBef>
                  <a:spcPct val="0"/>
                </a:spcBef>
              </a:pPr>
              <a:t>4</a:t>
            </a:fld>
            <a:endParaRPr lang="fr-CA" altLang="fr-FR"/>
          </a:p>
        </p:txBody>
      </p:sp>
    </p:spTree>
    <p:extLst>
      <p:ext uri="{BB962C8B-B14F-4D97-AF65-F5344CB8AC3E}">
        <p14:creationId xmlns:p14="http://schemas.microsoft.com/office/powerpoint/2010/main" val="155529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220403B-CF7B-4637-BB19-871037AFFB3C}" type="slidenum">
              <a:rPr lang="fr-CA" altLang="fr-FR" smtClean="0"/>
              <a:pPr>
                <a:spcBef>
                  <a:spcPct val="0"/>
                </a:spcBef>
              </a:pPr>
              <a:t>33</a:t>
            </a:fld>
            <a:endParaRPr lang="fr-CA" altLang="fr-FR"/>
          </a:p>
        </p:txBody>
      </p:sp>
      <p:sp>
        <p:nvSpPr>
          <p:cNvPr id="62467" name="Slide Image Placeholder 1"/>
          <p:cNvSpPr>
            <a:spLocks noGrp="1" noRot="1" noChangeAspect="1" noTextEdit="1"/>
          </p:cNvSpPr>
          <p:nvPr>
            <p:ph type="sldImg"/>
          </p:nvPr>
        </p:nvSpPr>
        <p:spPr>
          <a:ln/>
        </p:spPr>
      </p:sp>
      <p:sp>
        <p:nvSpPr>
          <p:cNvPr id="62468" name="Notes Placeholder 2"/>
          <p:cNvSpPr>
            <a:spLocks noGrp="1"/>
          </p:cNvSpPr>
          <p:nvPr>
            <p:ph type="body" idx="1"/>
          </p:nvPr>
        </p:nvSpPr>
        <p:spPr>
          <a:xfrm>
            <a:off x="701993" y="4421108"/>
            <a:ext cx="5619115" cy="47339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lstStyle/>
          <a:p>
            <a:pPr algn="just" eaLnBrk="1" hangingPunct="1"/>
            <a:endParaRPr lang="fr-CA" altLang="fr-FR" dirty="0">
              <a:latin typeface="Arial" panose="020B0604020202020204" pitchFamily="34" charset="0"/>
              <a:ea typeface="ＭＳ Ｐゴシック" panose="020B0600070205080204" pitchFamily="34" charset="-128"/>
            </a:endParaRPr>
          </a:p>
        </p:txBody>
      </p:sp>
      <p:sp>
        <p:nvSpPr>
          <p:cNvPr id="62469"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152DF12-AAB8-46F8-9683-277E3A50A223}" type="slidenum">
              <a:rPr lang="fr-FR" altLang="fr-FR">
                <a:latin typeface="Calibri" panose="020F0502020204030204" pitchFamily="34" charset="0"/>
                <a:cs typeface="Arial" panose="020B0604020202020204" pitchFamily="34" charset="0"/>
              </a:rPr>
              <a:pPr algn="r" eaLnBrk="1" hangingPunct="1">
                <a:spcBef>
                  <a:spcPct val="0"/>
                </a:spcBef>
              </a:pPr>
              <a:t>33</a:t>
            </a:fld>
            <a:endParaRPr lang="fr-FR" altLang="fr-FR">
              <a:latin typeface="Calibri" panose="020F0502020204030204" pitchFamily="34" charset="0"/>
              <a:cs typeface="Arial" panose="020B0604020202020204" pitchFamily="34" charset="0"/>
            </a:endParaRPr>
          </a:p>
        </p:txBody>
      </p:sp>
      <p:sp>
        <p:nvSpPr>
          <p:cNvPr id="62470"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FCEEBC2-17D6-44E6-A478-315A79640B04}"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237645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F97A5B6-3B12-48A1-B75E-94722C448D4E}" type="slidenum">
              <a:rPr lang="fr-CA" altLang="fr-FR" smtClean="0"/>
              <a:pPr>
                <a:spcBef>
                  <a:spcPct val="0"/>
                </a:spcBef>
              </a:pPr>
              <a:t>34</a:t>
            </a:fld>
            <a:endParaRPr lang="fr-CA" altLang="fr-FR"/>
          </a:p>
        </p:txBody>
      </p:sp>
      <p:sp>
        <p:nvSpPr>
          <p:cNvPr id="64515" name="Slide Image Placeholder 1"/>
          <p:cNvSpPr>
            <a:spLocks noGrp="1" noRot="1" noChangeAspect="1" noTextEdit="1"/>
          </p:cNvSpPr>
          <p:nvPr>
            <p:ph type="sldImg"/>
          </p:nvPr>
        </p:nvSpPr>
        <p:spPr>
          <a:xfrm>
            <a:off x="338138" y="727075"/>
            <a:ext cx="6203950" cy="3490913"/>
          </a:xfrm>
          <a:ln/>
        </p:spPr>
      </p:sp>
      <p:sp>
        <p:nvSpPr>
          <p:cNvPr id="645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lstStyle/>
          <a:p>
            <a:pPr eaLnBrk="1" hangingPunct="1">
              <a:spcBef>
                <a:spcPct val="0"/>
              </a:spcBef>
            </a:pPr>
            <a:endParaRPr lang="fr-FR" altLang="fr-FR" dirty="0">
              <a:latin typeface="Arial" panose="020B0604020202020204" pitchFamily="34" charset="0"/>
              <a:ea typeface="ＭＳ Ｐゴシック" panose="020B0600070205080204" pitchFamily="34" charset="-128"/>
            </a:endParaRPr>
          </a:p>
        </p:txBody>
      </p:sp>
      <p:sp>
        <p:nvSpPr>
          <p:cNvPr id="64517"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72A49646-BC25-4C05-A7CD-8F606CB3BE3D}" type="slidenum">
              <a:rPr lang="fr-FR" altLang="fr-FR">
                <a:latin typeface="Calibri" panose="020F0502020204030204" pitchFamily="34" charset="0"/>
                <a:cs typeface="Arial" panose="020B0604020202020204" pitchFamily="34" charset="0"/>
              </a:rPr>
              <a:pPr algn="r" eaLnBrk="1" hangingPunct="1">
                <a:spcBef>
                  <a:spcPct val="0"/>
                </a:spcBef>
              </a:pPr>
              <a:t>34</a:t>
            </a:fld>
            <a:endParaRPr lang="fr-FR" altLang="fr-FR">
              <a:latin typeface="Calibri" panose="020F0502020204030204" pitchFamily="34" charset="0"/>
              <a:cs typeface="Arial" panose="020B0604020202020204" pitchFamily="34" charset="0"/>
            </a:endParaRPr>
          </a:p>
        </p:txBody>
      </p:sp>
      <p:sp>
        <p:nvSpPr>
          <p:cNvPr id="64518"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CB0093C-7B80-4AE0-BB45-95914FDE6BC3}"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104423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28BFE16-6F5A-4369-80F9-9BDA53CD5747}" type="slidenum">
              <a:rPr lang="fr-CA" altLang="fr-FR" smtClean="0"/>
              <a:pPr>
                <a:spcBef>
                  <a:spcPct val="0"/>
                </a:spcBef>
              </a:pPr>
              <a:t>35</a:t>
            </a:fld>
            <a:endParaRPr lang="fr-CA" altLang="fr-FR"/>
          </a:p>
        </p:txBody>
      </p:sp>
      <p:sp>
        <p:nvSpPr>
          <p:cNvPr id="66563" name="Slide Image Placeholder 1"/>
          <p:cNvSpPr>
            <a:spLocks noGrp="1" noRot="1" noChangeAspect="1" noTextEdit="1"/>
          </p:cNvSpPr>
          <p:nvPr>
            <p:ph type="sldImg"/>
          </p:nvPr>
        </p:nvSpPr>
        <p:spPr>
          <a:ln/>
        </p:spPr>
      </p:sp>
      <p:sp>
        <p:nvSpPr>
          <p:cNvPr id="665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lstStyle/>
          <a:p>
            <a:pPr eaLnBrk="1" hangingPunct="1">
              <a:lnSpc>
                <a:spcPct val="90000"/>
              </a:lnSpc>
              <a:spcBef>
                <a:spcPct val="0"/>
              </a:spcBef>
            </a:pPr>
            <a:endParaRPr lang="fr-FR" altLang="fr-FR" dirty="0">
              <a:latin typeface="Arial" panose="020B0604020202020204" pitchFamily="34" charset="0"/>
              <a:ea typeface="ＭＳ Ｐゴシック" panose="020B0600070205080204" pitchFamily="34" charset="-128"/>
            </a:endParaRPr>
          </a:p>
        </p:txBody>
      </p:sp>
      <p:sp>
        <p:nvSpPr>
          <p:cNvPr id="66565"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2" rIns="93304" bIns="46652"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DBE57318-6407-44A2-9787-9960CBB89FB5}" type="slidenum">
              <a:rPr lang="fr-FR" altLang="fr-FR">
                <a:latin typeface="Calibri" panose="020F0502020204030204" pitchFamily="34" charset="0"/>
                <a:cs typeface="Arial" panose="020B0604020202020204" pitchFamily="34" charset="0"/>
              </a:rPr>
              <a:pPr algn="r" eaLnBrk="1" hangingPunct="1">
                <a:spcBef>
                  <a:spcPct val="0"/>
                </a:spcBef>
              </a:pPr>
              <a:t>35</a:t>
            </a:fld>
            <a:endParaRPr lang="fr-FR" altLang="fr-FR">
              <a:latin typeface="Calibri" panose="020F0502020204030204" pitchFamily="34" charset="0"/>
              <a:cs typeface="Arial" panose="020B0604020202020204" pitchFamily="34" charset="0"/>
            </a:endParaRPr>
          </a:p>
        </p:txBody>
      </p:sp>
      <p:sp>
        <p:nvSpPr>
          <p:cNvPr id="66566"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954E7BC-CDFC-433B-8129-125C2C81B2F9}"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862369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fr-FR" altLang="fr-FR" dirty="0">
              <a:latin typeface="Arial" panose="020B0604020202020204" pitchFamily="34" charset="0"/>
              <a:ea typeface="ＭＳ Ｐゴシック" panose="020B0600070205080204" pitchFamily="34" charset="-128"/>
            </a:endParaRPr>
          </a:p>
        </p:txBody>
      </p:sp>
      <p:sp>
        <p:nvSpPr>
          <p:cNvPr id="68612"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19E782C-0D6C-4756-A88A-EE9C6F3920C1}"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166154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fr-FR" altLang="fr-FR" b="1" dirty="0">
              <a:latin typeface="Arial" panose="020B0604020202020204" pitchFamily="34" charset="0"/>
              <a:ea typeface="ＭＳ Ｐゴシック" panose="020B0600070205080204" pitchFamily="34" charset="-128"/>
            </a:endParaRPr>
          </a:p>
        </p:txBody>
      </p:sp>
      <p:sp>
        <p:nvSpPr>
          <p:cNvPr id="70660"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04C0690-A88B-4C80-86D2-41A1BA08C343}"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1203134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CB33A53-360B-4F0E-8A78-F064D1499078}" type="slidenum">
              <a:rPr lang="fr-CA" altLang="fr-FR" smtClean="0"/>
              <a:pPr>
                <a:spcBef>
                  <a:spcPct val="0"/>
                </a:spcBef>
              </a:pPr>
              <a:t>38</a:t>
            </a:fld>
            <a:endParaRPr lang="fr-CA" altLang="fr-F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fr-CA" altLang="fr-FR" dirty="0">
              <a:latin typeface="Arial" panose="020B0604020202020204" pitchFamily="34" charset="0"/>
              <a:ea typeface="ＭＳ Ｐゴシック" panose="020B0600070205080204" pitchFamily="34" charset="-128"/>
            </a:endParaRPr>
          </a:p>
        </p:txBody>
      </p:sp>
      <p:sp>
        <p:nvSpPr>
          <p:cNvPr id="72709"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FFCDC0F-A1BC-4577-BB3A-D7F304187A42}"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183431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5FFEEA2-DCED-4038-8F2C-AEC57F7AEFD7}" type="slidenum">
              <a:rPr lang="fr-CA" altLang="fr-FR" smtClean="0"/>
              <a:pPr>
                <a:spcBef>
                  <a:spcPct val="0"/>
                </a:spcBef>
              </a:pPr>
              <a:t>39</a:t>
            </a:fld>
            <a:endParaRPr lang="fr-CA" altLang="fr-FR"/>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p>
            <a:pPr marL="227081" indent="-227081" eaLnBrk="1" hangingPunct="1">
              <a:spcBef>
                <a:spcPct val="0"/>
              </a:spcBef>
            </a:pPr>
            <a:endParaRPr lang="fr-FR" altLang="fr-FR" dirty="0">
              <a:latin typeface="Arial" panose="020B0604020202020204" pitchFamily="34" charset="0"/>
              <a:ea typeface="ＭＳ Ｐゴシック" panose="020B0600070205080204" pitchFamily="34" charset="-128"/>
            </a:endParaRPr>
          </a:p>
        </p:txBody>
      </p:sp>
      <p:sp>
        <p:nvSpPr>
          <p:cNvPr id="74757"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99D5CDF-2D77-4797-863E-924593408EF6}" type="slidenum">
              <a:rPr lang="fr-FR" altLang="fr-FR">
                <a:latin typeface="Calibri" panose="020F0502020204030204" pitchFamily="34" charset="0"/>
                <a:cs typeface="Arial" panose="020B0604020202020204" pitchFamily="34" charset="0"/>
              </a:rPr>
              <a:pPr algn="r" eaLnBrk="1" hangingPunct="1">
                <a:spcBef>
                  <a:spcPct val="0"/>
                </a:spcBef>
              </a:pPr>
              <a:t>39</a:t>
            </a:fld>
            <a:endParaRPr lang="fr-FR" altLang="fr-FR">
              <a:latin typeface="Calibri" panose="020F0502020204030204" pitchFamily="34" charset="0"/>
              <a:cs typeface="Arial" panose="020B0604020202020204" pitchFamily="34" charset="0"/>
            </a:endParaRPr>
          </a:p>
        </p:txBody>
      </p:sp>
      <p:sp>
        <p:nvSpPr>
          <p:cNvPr id="74758"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BBF7F5-5DB7-483E-8860-842BD1854CD0}"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1763135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76D8A04-D0E7-48EB-99C5-4494365C92FE}" type="slidenum">
              <a:rPr lang="fr-CA" altLang="fr-FR" smtClean="0"/>
              <a:pPr>
                <a:spcBef>
                  <a:spcPct val="0"/>
                </a:spcBef>
              </a:pPr>
              <a:t>40</a:t>
            </a:fld>
            <a:endParaRPr lang="fr-CA" altLang="fr-FR"/>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p>
            <a:pPr algn="just" eaLnBrk="1" hangingPunct="1">
              <a:lnSpc>
                <a:spcPct val="90000"/>
              </a:lnSpc>
            </a:pPr>
            <a:endParaRPr lang="fr-CA" altLang="fr-FR" dirty="0">
              <a:latin typeface="Arial" panose="020B0604020202020204" pitchFamily="34" charset="0"/>
              <a:ea typeface="ＭＳ Ｐゴシック" panose="020B0600070205080204" pitchFamily="34" charset="-128"/>
            </a:endParaRPr>
          </a:p>
          <a:p>
            <a:pPr algn="just" eaLnBrk="1" hangingPunct="1">
              <a:lnSpc>
                <a:spcPct val="90000"/>
              </a:lnSpc>
            </a:pPr>
            <a:r>
              <a:rPr lang="fr-CA" altLang="fr-FR" dirty="0">
                <a:latin typeface="Arial" panose="020B0604020202020204" pitchFamily="34" charset="0"/>
                <a:ea typeface="ＭＳ Ｐゴシック" panose="020B0600070205080204" pitchFamily="34" charset="-128"/>
              </a:rPr>
              <a:t> </a:t>
            </a:r>
            <a:endParaRPr lang="fr-CA" altLang="fr-FR"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6805"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69AF51D0-2293-4376-8C3F-35F0E8E8BB4F}" type="slidenum">
              <a:rPr lang="fr-FR" altLang="fr-FR">
                <a:latin typeface="Calibri" panose="020F0502020204030204" pitchFamily="34" charset="0"/>
                <a:cs typeface="Arial" panose="020B0604020202020204" pitchFamily="34" charset="0"/>
              </a:rPr>
              <a:pPr algn="r" eaLnBrk="1" hangingPunct="1">
                <a:spcBef>
                  <a:spcPct val="0"/>
                </a:spcBef>
              </a:pPr>
              <a:t>40</a:t>
            </a:fld>
            <a:endParaRPr lang="fr-FR" altLang="fr-FR">
              <a:latin typeface="Calibri" panose="020F0502020204030204" pitchFamily="34" charset="0"/>
              <a:cs typeface="Arial" panose="020B0604020202020204" pitchFamily="34" charset="0"/>
            </a:endParaRPr>
          </a:p>
        </p:txBody>
      </p:sp>
      <p:sp>
        <p:nvSpPr>
          <p:cNvPr id="76806"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43AAD7F-8462-4554-9ABB-643C770C431F}"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532744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BECBC9-E8AC-41B1-A56B-17A62600F437}" type="slidenum">
              <a:rPr lang="fr-CA" altLang="fr-FR" smtClean="0"/>
              <a:pPr>
                <a:spcBef>
                  <a:spcPct val="0"/>
                </a:spcBef>
              </a:pPr>
              <a:t>41</a:t>
            </a:fld>
            <a:endParaRPr lang="fr-CA" altLang="fr-FR"/>
          </a:p>
        </p:txBody>
      </p:sp>
      <p:sp>
        <p:nvSpPr>
          <p:cNvPr id="78851" name="Slide Image Placeholder 1"/>
          <p:cNvSpPr>
            <a:spLocks noGrp="1" noRot="1" noChangeAspect="1" noTextEdit="1"/>
          </p:cNvSpPr>
          <p:nvPr>
            <p:ph type="sldImg"/>
          </p:nvPr>
        </p:nvSpPr>
        <p:spPr>
          <a:ln/>
        </p:spPr>
      </p:sp>
      <p:sp>
        <p:nvSpPr>
          <p:cNvPr id="788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p>
            <a:pPr algn="just" eaLnBrk="1" hangingPunct="1">
              <a:lnSpc>
                <a:spcPct val="90000"/>
              </a:lnSpc>
            </a:pPr>
            <a:endParaRPr lang="fr-CA" altLang="fr-FR"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8853"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79CA5B05-61B2-4B67-B15F-3ADA862994C9}" type="slidenum">
              <a:rPr lang="fr-FR" altLang="fr-FR">
                <a:latin typeface="Calibri" panose="020F0502020204030204" pitchFamily="34" charset="0"/>
                <a:cs typeface="Arial" panose="020B0604020202020204" pitchFamily="34" charset="0"/>
              </a:rPr>
              <a:pPr algn="r" eaLnBrk="1" hangingPunct="1">
                <a:spcBef>
                  <a:spcPct val="0"/>
                </a:spcBef>
              </a:pPr>
              <a:t>41</a:t>
            </a:fld>
            <a:endParaRPr lang="fr-FR" altLang="fr-FR">
              <a:latin typeface="Calibri" panose="020F0502020204030204" pitchFamily="34" charset="0"/>
              <a:cs typeface="Arial" panose="020B0604020202020204" pitchFamily="34" charset="0"/>
            </a:endParaRPr>
          </a:p>
        </p:txBody>
      </p:sp>
      <p:sp>
        <p:nvSpPr>
          <p:cNvPr id="78854"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727F7D5-2562-47AF-B04D-4BB5DFFB6E44}"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3671139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857513D-95D3-4611-A5D5-8573C751ED4F}" type="slidenum">
              <a:rPr lang="fr-CA" altLang="fr-FR" smtClean="0"/>
              <a:pPr>
                <a:spcBef>
                  <a:spcPct val="0"/>
                </a:spcBef>
              </a:pPr>
              <a:t>42</a:t>
            </a:fld>
            <a:endParaRPr lang="fr-CA" altLang="fr-FR"/>
          </a:p>
        </p:txBody>
      </p:sp>
      <p:sp>
        <p:nvSpPr>
          <p:cNvPr id="80899" name="Slide Image Placeholder 1"/>
          <p:cNvSpPr>
            <a:spLocks noGrp="1" noRot="1" noChangeAspect="1" noTextEdit="1"/>
          </p:cNvSpPr>
          <p:nvPr>
            <p:ph type="sldImg"/>
          </p:nvPr>
        </p:nvSpPr>
        <p:spPr>
          <a:ln/>
        </p:spPr>
      </p:sp>
      <p:sp>
        <p:nvSpPr>
          <p:cNvPr id="809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p>
            <a:pPr algn="just" eaLnBrk="1" hangingPunct="1">
              <a:lnSpc>
                <a:spcPct val="90000"/>
              </a:lnSpc>
            </a:pPr>
            <a:endParaRPr lang="fr-CA" altLang="fr-FR" dirty="0">
              <a:latin typeface="Arial" panose="020B0604020202020204" pitchFamily="34" charset="0"/>
              <a:ea typeface="ＭＳ Ｐゴシック" panose="020B0600070205080204" pitchFamily="34" charset="-128"/>
            </a:endParaRPr>
          </a:p>
        </p:txBody>
      </p:sp>
      <p:sp>
        <p:nvSpPr>
          <p:cNvPr id="80901" name="Slide Number Placeholder 3"/>
          <p:cNvSpPr txBox="1">
            <a:spLocks noGrp="1"/>
          </p:cNvSpPr>
          <p:nvPr/>
        </p:nvSpPr>
        <p:spPr bwMode="auto">
          <a:xfrm>
            <a:off x="3978486" y="8842216"/>
            <a:ext cx="3043026"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nchor="b"/>
          <a:lstStyle>
            <a:lvl1pPr defTabSz="9334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33C1012E-A316-4993-BF03-48E859BF51D4}" type="slidenum">
              <a:rPr lang="fr-FR" altLang="fr-FR">
                <a:latin typeface="Calibri" panose="020F0502020204030204" pitchFamily="34" charset="0"/>
                <a:cs typeface="Arial" panose="020B0604020202020204" pitchFamily="34" charset="0"/>
              </a:rPr>
              <a:pPr algn="r" eaLnBrk="1" hangingPunct="1">
                <a:spcBef>
                  <a:spcPct val="0"/>
                </a:spcBef>
              </a:pPr>
              <a:t>42</a:t>
            </a:fld>
            <a:endParaRPr lang="fr-FR" altLang="fr-FR">
              <a:latin typeface="Calibri" panose="020F0502020204030204" pitchFamily="34" charset="0"/>
              <a:cs typeface="Arial" panose="020B0604020202020204" pitchFamily="34" charset="0"/>
            </a:endParaRPr>
          </a:p>
        </p:txBody>
      </p:sp>
      <p:sp>
        <p:nvSpPr>
          <p:cNvPr id="80902"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9E4EEDD-4D99-4A76-A492-6A3D2E759DB7}"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163246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pPr>
            <a:endParaRPr lang="fr-CA" altLang="fr-FR" dirty="0">
              <a:latin typeface="Arial" panose="020B0604020202020204" pitchFamily="34" charset="0"/>
              <a:ea typeface="ＭＳ Ｐゴシック" panose="020B0600070205080204" pitchFamily="34" charset="-128"/>
            </a:endParaRPr>
          </a:p>
        </p:txBody>
      </p:sp>
      <p:sp>
        <p:nvSpPr>
          <p:cNvPr id="23556"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44D8F93-148F-4F20-B430-6653DB6B0DF9}" type="datetime1">
              <a:rPr lang="fr-FR" altLang="fr-FR" smtClean="0"/>
              <a:pPr>
                <a:spcBef>
                  <a:spcPct val="0"/>
                </a:spcBef>
              </a:pPr>
              <a:t>20/08/2024</a:t>
            </a:fld>
            <a:endParaRPr lang="fr-FR" altLang="fr-FR"/>
          </a:p>
        </p:txBody>
      </p:sp>
      <p:sp>
        <p:nvSpPr>
          <p:cNvPr id="23557"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DBAB8B3-C16B-4670-B7D5-BBD94A43E1CA}" type="slidenum">
              <a:rPr lang="fr-CA" altLang="fr-FR" smtClean="0"/>
              <a:pPr>
                <a:spcBef>
                  <a:spcPct val="0"/>
                </a:spcBef>
              </a:pPr>
              <a:t>5</a:t>
            </a:fld>
            <a:endParaRPr lang="fr-CA" altLang="fr-FR"/>
          </a:p>
        </p:txBody>
      </p:sp>
    </p:spTree>
    <p:extLst>
      <p:ext uri="{BB962C8B-B14F-4D97-AF65-F5344CB8AC3E}">
        <p14:creationId xmlns:p14="http://schemas.microsoft.com/office/powerpoint/2010/main" val="3323331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fr-FR" altLang="fr-FR" dirty="0">
              <a:latin typeface="Arial" panose="020B0604020202020204" pitchFamily="34" charset="0"/>
              <a:ea typeface="ＭＳ Ｐゴシック" panose="020B0600070205080204" pitchFamily="34" charset="-128"/>
            </a:endParaRPr>
          </a:p>
        </p:txBody>
      </p:sp>
      <p:sp>
        <p:nvSpPr>
          <p:cNvPr id="82948"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67165C-B40D-48AA-8625-7E2FDCBAE048}"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2106213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84996" name="Espace réservé de la date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B925319-2212-4AFD-A4B8-E62E19BEF43F}" type="datetime1">
              <a:rPr lang="fr-FR" altLang="fr-FR" smtClean="0"/>
              <a:pPr>
                <a:spcBef>
                  <a:spcPct val="0"/>
                </a:spcBef>
              </a:pPr>
              <a:t>20/08/2024</a:t>
            </a:fld>
            <a:endParaRPr lang="fr-FR" altLang="fr-FR"/>
          </a:p>
        </p:txBody>
      </p:sp>
    </p:spTree>
    <p:extLst>
      <p:ext uri="{BB962C8B-B14F-4D97-AF65-F5344CB8AC3E}">
        <p14:creationId xmlns:p14="http://schemas.microsoft.com/office/powerpoint/2010/main" val="110744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19460"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BA863BD-4AF2-4734-AD54-A4CC582EAA5A}" type="datetime1">
              <a:rPr lang="fr-FR" altLang="fr-FR" smtClean="0"/>
              <a:pPr>
                <a:spcBef>
                  <a:spcPct val="0"/>
                </a:spcBef>
              </a:pPr>
              <a:t>20/08/2024</a:t>
            </a:fld>
            <a:endParaRPr lang="fr-FR" altLang="fr-FR"/>
          </a:p>
        </p:txBody>
      </p:sp>
      <p:sp>
        <p:nvSpPr>
          <p:cNvPr id="1946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5DAA5C9-1DDF-4225-939E-161547476EDA}" type="slidenum">
              <a:rPr lang="fr-CA" altLang="fr-FR" smtClean="0"/>
              <a:pPr>
                <a:spcBef>
                  <a:spcPct val="0"/>
                </a:spcBef>
              </a:pPr>
              <a:t>7</a:t>
            </a:fld>
            <a:endParaRPr lang="fr-CA" altLang="fr-FR"/>
          </a:p>
        </p:txBody>
      </p:sp>
    </p:spTree>
    <p:extLst>
      <p:ext uri="{BB962C8B-B14F-4D97-AF65-F5344CB8AC3E}">
        <p14:creationId xmlns:p14="http://schemas.microsoft.com/office/powerpoint/2010/main" val="77961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25604"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1FE447A-798C-4A7B-953C-37055EB5B813}" type="datetime1">
              <a:rPr lang="fr-FR" altLang="fr-FR" smtClean="0"/>
              <a:pPr>
                <a:spcBef>
                  <a:spcPct val="0"/>
                </a:spcBef>
              </a:pPr>
              <a:t>20/08/2024</a:t>
            </a:fld>
            <a:endParaRPr lang="fr-FR" altLang="fr-FR"/>
          </a:p>
        </p:txBody>
      </p:sp>
      <p:sp>
        <p:nvSpPr>
          <p:cNvPr id="2560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3EB8E70-7914-4A9F-93D0-20E2DA929214}" type="slidenum">
              <a:rPr lang="fr-CA" altLang="fr-FR" smtClean="0"/>
              <a:pPr>
                <a:spcBef>
                  <a:spcPct val="0"/>
                </a:spcBef>
              </a:pPr>
              <a:t>8</a:t>
            </a:fld>
            <a:endParaRPr lang="fr-CA" altLang="fr-FR"/>
          </a:p>
        </p:txBody>
      </p:sp>
    </p:spTree>
    <p:extLst>
      <p:ext uri="{BB962C8B-B14F-4D97-AF65-F5344CB8AC3E}">
        <p14:creationId xmlns:p14="http://schemas.microsoft.com/office/powerpoint/2010/main" val="91448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25604"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1FE447A-798C-4A7B-953C-37055EB5B813}" type="datetime1">
              <a:rPr lang="fr-FR" altLang="fr-FR" smtClean="0"/>
              <a:pPr>
                <a:spcBef>
                  <a:spcPct val="0"/>
                </a:spcBef>
              </a:pPr>
              <a:t>20/08/2024</a:t>
            </a:fld>
            <a:endParaRPr lang="fr-FR" altLang="fr-FR"/>
          </a:p>
        </p:txBody>
      </p:sp>
      <p:sp>
        <p:nvSpPr>
          <p:cNvPr id="2560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3EB8E70-7914-4A9F-93D0-20E2DA929214}" type="slidenum">
              <a:rPr lang="fr-CA" altLang="fr-FR" smtClean="0"/>
              <a:pPr>
                <a:spcBef>
                  <a:spcPct val="0"/>
                </a:spcBef>
              </a:pPr>
              <a:t>10</a:t>
            </a:fld>
            <a:endParaRPr lang="fr-CA" altLang="fr-FR"/>
          </a:p>
        </p:txBody>
      </p:sp>
    </p:spTree>
    <p:extLst>
      <p:ext uri="{BB962C8B-B14F-4D97-AF65-F5344CB8AC3E}">
        <p14:creationId xmlns:p14="http://schemas.microsoft.com/office/powerpoint/2010/main" val="199728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25604"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1FE447A-798C-4A7B-953C-37055EB5B813}" type="datetime1">
              <a:rPr lang="fr-FR" altLang="fr-FR" smtClean="0"/>
              <a:pPr>
                <a:spcBef>
                  <a:spcPct val="0"/>
                </a:spcBef>
              </a:pPr>
              <a:t>20/08/2024</a:t>
            </a:fld>
            <a:endParaRPr lang="fr-FR" altLang="fr-FR"/>
          </a:p>
        </p:txBody>
      </p:sp>
      <p:sp>
        <p:nvSpPr>
          <p:cNvPr id="2560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3EB8E70-7914-4A9F-93D0-20E2DA929214}" type="slidenum">
              <a:rPr lang="fr-CA" altLang="fr-FR" smtClean="0"/>
              <a:pPr>
                <a:spcBef>
                  <a:spcPct val="0"/>
                </a:spcBef>
              </a:pPr>
              <a:t>11</a:t>
            </a:fld>
            <a:endParaRPr lang="fr-CA" altLang="fr-FR"/>
          </a:p>
        </p:txBody>
      </p:sp>
    </p:spTree>
    <p:extLst>
      <p:ext uri="{BB962C8B-B14F-4D97-AF65-F5344CB8AC3E}">
        <p14:creationId xmlns:p14="http://schemas.microsoft.com/office/powerpoint/2010/main" val="167001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a typeface="ＭＳ Ｐゴシック" panose="020B0600070205080204" pitchFamily="34" charset="-128"/>
            </a:endParaRPr>
          </a:p>
        </p:txBody>
      </p:sp>
      <p:sp>
        <p:nvSpPr>
          <p:cNvPr id="25604"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1FE447A-798C-4A7B-953C-37055EB5B813}" type="datetime1">
              <a:rPr lang="fr-FR" altLang="fr-FR" smtClean="0"/>
              <a:pPr>
                <a:spcBef>
                  <a:spcPct val="0"/>
                </a:spcBef>
              </a:pPr>
              <a:t>20/08/2024</a:t>
            </a:fld>
            <a:endParaRPr lang="fr-FR" altLang="fr-FR"/>
          </a:p>
        </p:txBody>
      </p:sp>
      <p:sp>
        <p:nvSpPr>
          <p:cNvPr id="2560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14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585" indent="-284248" defTabSz="93214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755"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9093"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6430" indent="-227081" defTabSz="9321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767"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104"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441"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78" indent="-227081" defTabSz="9321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3EB8E70-7914-4A9F-93D0-20E2DA929214}" type="slidenum">
              <a:rPr lang="fr-CA" altLang="fr-FR" smtClean="0"/>
              <a:pPr>
                <a:spcBef>
                  <a:spcPct val="0"/>
                </a:spcBef>
              </a:pPr>
              <a:t>12</a:t>
            </a:fld>
            <a:endParaRPr lang="fr-CA" altLang="fr-FR"/>
          </a:p>
        </p:txBody>
      </p:sp>
    </p:spTree>
    <p:extLst>
      <p:ext uri="{BB962C8B-B14F-4D97-AF65-F5344CB8AC3E}">
        <p14:creationId xmlns:p14="http://schemas.microsoft.com/office/powerpoint/2010/main" val="1359659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51774"/>
            <a:ext cx="9144000" cy="996574"/>
          </a:xfrm>
        </p:spPr>
        <p:txBody>
          <a:bodyPr anchor="b">
            <a:normAutofit/>
          </a:bodyPr>
          <a:lstStyle>
            <a:lvl1pPr algn="ctr">
              <a:defRPr sz="50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1524000" y="4370196"/>
            <a:ext cx="9144000" cy="121020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D99C49A-B1D0-446E-9B7B-394F25D6DE4F}" type="datetimeFigureOut">
              <a:rPr lang="fr-CA" smtClean="0"/>
              <a:t>2024-08-20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C93ABBE-8FCF-4CA4-A4DF-AF6091731530}" type="slidenum">
              <a:rPr lang="fr-CA" smtClean="0"/>
              <a:t>‹N°›</a:t>
            </a:fld>
            <a:endParaRPr lang="fr-CA"/>
          </a:p>
        </p:txBody>
      </p:sp>
      <p:pic>
        <p:nvPicPr>
          <p:cNvPr id="7" name="Image 6">
            <a:extLst>
              <a:ext uri="{FF2B5EF4-FFF2-40B4-BE49-F238E27FC236}">
                <a16:creationId xmlns:a16="http://schemas.microsoft.com/office/drawing/2014/main" id="{F517193B-C6F2-47D4-AD92-25F24BE15AD0}"/>
              </a:ext>
            </a:extLst>
          </p:cNvPr>
          <p:cNvPicPr>
            <a:picLocks noChangeAspect="1"/>
          </p:cNvPicPr>
          <p:nvPr userDrawn="1"/>
        </p:nvPicPr>
        <p:blipFill>
          <a:blip r:embed="rId3"/>
          <a:stretch>
            <a:fillRect/>
          </a:stretch>
        </p:blipFill>
        <p:spPr>
          <a:xfrm>
            <a:off x="4716000" y="943200"/>
            <a:ext cx="2767824" cy="1792379"/>
          </a:xfrm>
          <a:prstGeom prst="rect">
            <a:avLst/>
          </a:prstGeom>
        </p:spPr>
      </p:pic>
    </p:spTree>
    <p:extLst>
      <p:ext uri="{BB962C8B-B14F-4D97-AF65-F5344CB8AC3E}">
        <p14:creationId xmlns:p14="http://schemas.microsoft.com/office/powerpoint/2010/main" val="355247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D99C49A-B1D0-446E-9B7B-394F25D6DE4F}" type="datetimeFigureOut">
              <a:rPr lang="fr-CA" smtClean="0"/>
              <a:t>2024-08-20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281181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D99C49A-B1D0-446E-9B7B-394F25D6DE4F}" type="datetimeFigureOut">
              <a:rPr lang="fr-CA" smtClean="0"/>
              <a:t>2024-08-20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208696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D99C49A-B1D0-446E-9B7B-394F25D6DE4F}" type="datetimeFigureOut">
              <a:rPr lang="fr-CA" smtClean="0"/>
              <a:t>2024-08-20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7229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8006"/>
            <a:ext cx="10515600" cy="1066846"/>
          </a:xfrm>
        </p:spPr>
        <p:txBody>
          <a:bodyPr>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Content Placeholder 2"/>
          <p:cNvSpPr>
            <a:spLocks noGrp="1"/>
          </p:cNvSpPr>
          <p:nvPr>
            <p:ph idx="1"/>
          </p:nvPr>
        </p:nvSpPr>
        <p:spPr/>
        <p:txBody>
          <a:bodyPr/>
          <a:lstStyle>
            <a:lvl1pPr marL="358775" indent="-358775">
              <a:buSzPct val="110000"/>
              <a:buFontTx/>
              <a:buBlip>
                <a:blip r:embed="rId3"/>
              </a:buBlip>
              <a:defRPr>
                <a:latin typeface="Arial" panose="020B0604020202020204" pitchFamily="34" charset="0"/>
                <a:cs typeface="Arial" panose="020B0604020202020204" pitchFamily="34" charset="0"/>
              </a:defRPr>
            </a:lvl1pPr>
            <a:lvl2pPr marL="630238" indent="-268288">
              <a:defRPr>
                <a:latin typeface="Arial" panose="020B0604020202020204" pitchFamily="34" charset="0"/>
                <a:cs typeface="Arial" panose="020B0604020202020204" pitchFamily="34" charset="0"/>
              </a:defRPr>
            </a:lvl2pPr>
            <a:lvl3pPr marL="801688" indent="-171450">
              <a:defRPr>
                <a:latin typeface="Arial" panose="020B0604020202020204" pitchFamily="34" charset="0"/>
                <a:cs typeface="Arial" panose="020B0604020202020204" pitchFamily="34" charset="0"/>
              </a:defRPr>
            </a:lvl3pPr>
            <a:lvl4pPr marL="1077913" indent="-276225">
              <a:defRPr>
                <a:latin typeface="Arial" panose="020B0604020202020204" pitchFamily="34" charset="0"/>
                <a:cs typeface="Arial" panose="020B0604020202020204" pitchFamily="34" charset="0"/>
              </a:defRPr>
            </a:lvl4pPr>
            <a:lvl5pPr marL="1346200" indent="-268288">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D99C49A-B1D0-446E-9B7B-394F25D6DE4F}" type="datetimeFigureOut">
              <a:rPr lang="fr-CA" smtClean="0"/>
              <a:pPr/>
              <a:t>2024-08-20</a:t>
            </a:fld>
            <a:endParaRPr lang="fr-CA"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dirty="0"/>
          </a:p>
        </p:txBody>
      </p:sp>
      <p:sp>
        <p:nvSpPr>
          <p:cNvPr id="6" name="Slide Number Placeholder 5"/>
          <p:cNvSpPr>
            <a:spLocks noGrp="1"/>
          </p:cNvSpPr>
          <p:nvPr>
            <p:ph type="sldNum" sz="quarter" idx="12"/>
          </p:nvPr>
        </p:nvSpPr>
        <p:spPr/>
        <p:txBody>
          <a:bodyPr/>
          <a:lstStyle>
            <a:lvl1pPr>
              <a:defRPr>
                <a:latin typeface="Raleway" panose="020B060402020202020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417637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BD99C49A-B1D0-446E-9B7B-394F25D6DE4F}" type="datetimeFigureOut">
              <a:rPr lang="fr-CA" smtClean="0"/>
              <a:pPr/>
              <a:t>2024-08-20</a:t>
            </a:fld>
            <a:endParaRPr lang="fr-CA"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r-CA" dirty="0"/>
              <a:t>a</a:t>
            </a:r>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246758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0378"/>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marL="630238" indent="-268288">
              <a:defRPr>
                <a:latin typeface="Arial" panose="020B0604020202020204" pitchFamily="34" charset="0"/>
                <a:cs typeface="Arial" panose="020B0604020202020204" pitchFamily="34" charset="0"/>
              </a:defRPr>
            </a:lvl2pPr>
            <a:lvl3pPr marL="896938" indent="-266700">
              <a:defRPr>
                <a:latin typeface="Arial" panose="020B0604020202020204" pitchFamily="34" charset="0"/>
                <a:cs typeface="Arial" panose="020B0604020202020204" pitchFamily="34" charset="0"/>
              </a:defRPr>
            </a:lvl3pPr>
            <a:lvl4pPr marL="1165225" indent="-268288">
              <a:defRPr>
                <a:latin typeface="Arial" panose="020B0604020202020204" pitchFamily="34" charset="0"/>
                <a:cs typeface="Arial" panose="020B0604020202020204" pitchFamily="34" charset="0"/>
              </a:defRPr>
            </a:lvl4pPr>
            <a:lvl5pPr marL="1431925" indent="-266700">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marL="717550" indent="-355600">
              <a:defRPr>
                <a:latin typeface="Arial" panose="020B0604020202020204" pitchFamily="34" charset="0"/>
                <a:cs typeface="Arial" panose="020B0604020202020204" pitchFamily="34" charset="0"/>
              </a:defRPr>
            </a:lvl2pPr>
            <a:lvl3pPr marL="982663" indent="-266700">
              <a:defRPr>
                <a:latin typeface="Arial" panose="020B0604020202020204" pitchFamily="34" charset="0"/>
                <a:cs typeface="Arial" panose="020B0604020202020204" pitchFamily="34" charset="0"/>
              </a:defRPr>
            </a:lvl3pPr>
            <a:lvl4pPr marL="1258888" indent="-276225">
              <a:defRPr>
                <a:latin typeface="Arial" panose="020B0604020202020204" pitchFamily="34" charset="0"/>
                <a:cs typeface="Arial" panose="020B0604020202020204" pitchFamily="34" charset="0"/>
              </a:defRPr>
            </a:lvl4pPr>
            <a:lvl5pPr marL="1527175" indent="-268288">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D99C49A-B1D0-446E-9B7B-394F25D6DE4F}" type="datetimeFigureOut">
              <a:rPr lang="fr-CA" smtClean="0"/>
              <a:pPr/>
              <a:t>2024-08-20</a:t>
            </a:fld>
            <a:endParaRPr lang="fr-CA"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7682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57476"/>
            <a:ext cx="10515600" cy="1325563"/>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marL="630238" indent="-268288">
              <a:defRPr>
                <a:latin typeface="Arial" panose="020B0604020202020204" pitchFamily="34" charset="0"/>
                <a:cs typeface="Arial" panose="020B0604020202020204" pitchFamily="34" charset="0"/>
              </a:defRPr>
            </a:lvl2pPr>
            <a:lvl3pPr marL="896938" indent="-266700">
              <a:defRPr>
                <a:latin typeface="Arial" panose="020B0604020202020204" pitchFamily="34" charset="0"/>
                <a:cs typeface="Arial" panose="020B0604020202020204" pitchFamily="34" charset="0"/>
              </a:defRPr>
            </a:lvl3pPr>
            <a:lvl4pPr marL="1165225" indent="-268288">
              <a:defRPr>
                <a:latin typeface="Arial" panose="020B0604020202020204" pitchFamily="34" charset="0"/>
                <a:cs typeface="Arial" panose="020B0604020202020204" pitchFamily="34" charset="0"/>
              </a:defRPr>
            </a:lvl4pPr>
            <a:lvl5pPr marL="1431925" indent="-266700">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marL="717550" indent="-355600">
              <a:defRPr>
                <a:latin typeface="Arial" panose="020B0604020202020204" pitchFamily="34" charset="0"/>
                <a:cs typeface="Arial" panose="020B0604020202020204" pitchFamily="34" charset="0"/>
              </a:defRPr>
            </a:lvl2pPr>
            <a:lvl3pPr marL="982663" indent="-266700">
              <a:defRPr>
                <a:latin typeface="Arial" panose="020B0604020202020204" pitchFamily="34" charset="0"/>
                <a:cs typeface="Arial" panose="020B0604020202020204" pitchFamily="34" charset="0"/>
              </a:defRPr>
            </a:lvl3pPr>
            <a:lvl4pPr marL="1258888" indent="-276225">
              <a:defRPr>
                <a:latin typeface="Arial" panose="020B0604020202020204" pitchFamily="34" charset="0"/>
                <a:cs typeface="Arial" panose="020B0604020202020204" pitchFamily="34" charset="0"/>
              </a:defRPr>
            </a:lvl4pPr>
            <a:lvl5pPr marL="1527175" indent="-268288">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D99C49A-B1D0-446E-9B7B-394F25D6DE4F}" type="datetimeFigureOut">
              <a:rPr lang="fr-CA" smtClean="0"/>
              <a:pPr/>
              <a:t>2024-08-20</a:t>
            </a:fld>
            <a:endParaRPr lang="fr-CA"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114810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834"/>
            <a:ext cx="10515600" cy="1325563"/>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D99C49A-B1D0-446E-9B7B-394F25D6DE4F}" type="datetimeFigureOut">
              <a:rPr lang="fr-CA" smtClean="0"/>
              <a:pPr/>
              <a:t>2024-08-20</a:t>
            </a:fld>
            <a:endParaRPr lang="fr-CA"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155913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9C49A-B1D0-446E-9B7B-394F25D6DE4F}" type="datetimeFigureOut">
              <a:rPr lang="fr-CA" smtClean="0"/>
              <a:t>2024-08-20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378418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_avec_Arriere-Pl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9C49A-B1D0-446E-9B7B-394F25D6DE4F}" type="datetimeFigureOut">
              <a:rPr lang="fr-CA" smtClean="0"/>
              <a:t>2024-08-20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70740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D99C49A-B1D0-446E-9B7B-394F25D6DE4F}" type="datetimeFigureOut">
              <a:rPr lang="fr-CA" smtClean="0"/>
              <a:t>2024-08-20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382129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604020202020204" charset="0"/>
              </a:defRPr>
            </a:lvl1pPr>
          </a:lstStyle>
          <a:p>
            <a:fld id="{BD99C49A-B1D0-446E-9B7B-394F25D6DE4F}" type="datetimeFigureOut">
              <a:rPr lang="fr-CA" smtClean="0"/>
              <a:pPr/>
              <a:t>2024-08-20</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604020202020204" charset="0"/>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60402020202020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2691216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Raleway ExtraBold" panose="020B0604020202020204" charset="0"/>
          <a:ea typeface="+mj-ea"/>
          <a:cs typeface="+mj-cs"/>
        </a:defRPr>
      </a:lvl1pPr>
    </p:titleStyle>
    <p:bodyStyle>
      <a:lvl1pPr marL="358775" indent="-358775" algn="l" defTabSz="914400" rtl="0" eaLnBrk="1" latinLnBrk="0" hangingPunct="1">
        <a:lnSpc>
          <a:spcPct val="90000"/>
        </a:lnSpc>
        <a:spcBef>
          <a:spcPts val="1000"/>
        </a:spcBef>
        <a:buSzPct val="110000"/>
        <a:buFontTx/>
        <a:buBlip>
          <a:blip r:embed="rId14"/>
        </a:buBlip>
        <a:defRPr sz="2800" kern="1200">
          <a:solidFill>
            <a:schemeClr val="tx1"/>
          </a:solidFill>
          <a:latin typeface="Raleway" panose="020B0604020202020204" charset="0"/>
          <a:ea typeface="+mn-ea"/>
          <a:cs typeface="+mn-cs"/>
        </a:defRPr>
      </a:lvl1pPr>
      <a:lvl2pPr marL="717550" indent="-2603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60402020202020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60402020202020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60402020202020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60402020202020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60.xml"/><Relationship Id="rId7" Type="http://schemas.openxmlformats.org/officeDocument/2006/relationships/slideLayout" Target="../slideLayouts/slideLayout5.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s/_rels/slide2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78.xml"/><Relationship Id="rId7" Type="http://schemas.openxmlformats.org/officeDocument/2006/relationships/slideLayout" Target="../slideLayouts/slideLayout5.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2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slideLayout" Target="../slideLayouts/slideLayout7.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tags" Target="../tags/tag147.xml"/><Relationship Id="rId3" Type="http://schemas.openxmlformats.org/officeDocument/2006/relationships/tags" Target="../tags/tag132.xml"/><Relationship Id="rId21" Type="http://schemas.openxmlformats.org/officeDocument/2006/relationships/slideLayout" Target="../slideLayouts/slideLayout7.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tags" Target="../tags/tag149.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10" Type="http://schemas.openxmlformats.org/officeDocument/2006/relationships/tags" Target="../tags/tag139.xml"/><Relationship Id="rId19" Type="http://schemas.openxmlformats.org/officeDocument/2006/relationships/tags" Target="../tags/tag148.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3" Type="http://schemas.openxmlformats.org/officeDocument/2006/relationships/tags" Target="../tags/tag152.xml"/><Relationship Id="rId21" Type="http://schemas.openxmlformats.org/officeDocument/2006/relationships/tags" Target="../tags/tag170.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tags" Target="../tags/tag169.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notesSlide" Target="../notesSlides/notesSlide38.xml"/><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slideLayout" Target="../slideLayouts/slideLayout7.xml"/><Relationship Id="rId10" Type="http://schemas.openxmlformats.org/officeDocument/2006/relationships/tags" Target="../tags/tag159.xml"/><Relationship Id="rId19" Type="http://schemas.openxmlformats.org/officeDocument/2006/relationships/tags" Target="../tags/tag168.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tags" Target="../tags/tag171.xml"/></Relationships>
</file>

<file path=ppt/slides/_rels/slide42.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tags" Target="../tags/tag189.xml"/><Relationship Id="rId3" Type="http://schemas.openxmlformats.org/officeDocument/2006/relationships/tags" Target="../tags/tag174.xml"/><Relationship Id="rId21" Type="http://schemas.openxmlformats.org/officeDocument/2006/relationships/tags" Target="../tags/tag192.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tags" Target="../tags/tag188.xml"/><Relationship Id="rId2" Type="http://schemas.openxmlformats.org/officeDocument/2006/relationships/tags" Target="../tags/tag173.xml"/><Relationship Id="rId16" Type="http://schemas.openxmlformats.org/officeDocument/2006/relationships/tags" Target="../tags/tag187.xml"/><Relationship Id="rId20" Type="http://schemas.openxmlformats.org/officeDocument/2006/relationships/tags" Target="../tags/tag191.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24" Type="http://schemas.openxmlformats.org/officeDocument/2006/relationships/notesSlide" Target="../notesSlides/notesSlide39.xml"/><Relationship Id="rId5" Type="http://schemas.openxmlformats.org/officeDocument/2006/relationships/tags" Target="../tags/tag176.xml"/><Relationship Id="rId15" Type="http://schemas.openxmlformats.org/officeDocument/2006/relationships/tags" Target="../tags/tag186.xml"/><Relationship Id="rId23" Type="http://schemas.openxmlformats.org/officeDocument/2006/relationships/slideLayout" Target="../slideLayouts/slideLayout7.xml"/><Relationship Id="rId10" Type="http://schemas.openxmlformats.org/officeDocument/2006/relationships/tags" Target="../tags/tag181.xml"/><Relationship Id="rId19" Type="http://schemas.openxmlformats.org/officeDocument/2006/relationships/tags" Target="../tags/tag190.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 Id="rId22" Type="http://schemas.openxmlformats.org/officeDocument/2006/relationships/tags" Target="../tags/tag193.xml"/></Relationships>
</file>

<file path=ppt/slides/_rels/slide43.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40.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0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715136" y="941852"/>
            <a:ext cx="2761727" cy="1792379"/>
          </a:xfrm>
          <a:prstGeom prst="rect">
            <a:avLst/>
          </a:prstGeom>
        </p:spPr>
      </p:pic>
      <p:sp>
        <p:nvSpPr>
          <p:cNvPr id="9" name="Titre 8">
            <a:extLst>
              <a:ext uri="{FF2B5EF4-FFF2-40B4-BE49-F238E27FC236}">
                <a16:creationId xmlns:a16="http://schemas.microsoft.com/office/drawing/2014/main" id="{EE76B7CB-6E93-40D6-AD37-CA91262600EC}"/>
              </a:ext>
            </a:extLst>
          </p:cNvPr>
          <p:cNvSpPr>
            <a:spLocks noGrp="1"/>
          </p:cNvSpPr>
          <p:nvPr>
            <p:ph type="ctrTitle"/>
            <p:custDataLst>
              <p:tags r:id="rId2"/>
            </p:custDataLst>
          </p:nvPr>
        </p:nvSpPr>
        <p:spPr/>
        <p:txBody>
          <a:bodyPr>
            <a:noAutofit/>
          </a:bodyPr>
          <a:lstStyle/>
          <a:p>
            <a:r>
              <a:rPr lang="fr-CA" altLang="fr-FR" sz="4000" b="1" cap="small" dirty="0">
                <a:ea typeface="ＭＳ Ｐゴシック" panose="020B0600070205080204" pitchFamily="34" charset="-128"/>
              </a:rPr>
              <a:t>Pouvoirs et limites </a:t>
            </a:r>
            <a:br>
              <a:rPr lang="fr-CA" altLang="fr-FR" sz="4000" b="1" cap="small" dirty="0">
                <a:ea typeface="ＭＳ Ｐゴシック" panose="020B0600070205080204" pitchFamily="34" charset="-128"/>
              </a:rPr>
            </a:br>
            <a:r>
              <a:rPr lang="fr-CA" altLang="fr-FR" sz="4000" b="1" cap="small" dirty="0">
                <a:ea typeface="ＭＳ Ｐゴシック" panose="020B0600070205080204" pitchFamily="34" charset="-128"/>
              </a:rPr>
              <a:t>d’un conseil d’établissement </a:t>
            </a:r>
            <a:r>
              <a:rPr lang="fr-CA" altLang="fr-FR" sz="4000" b="1" dirty="0">
                <a:ea typeface="ＭＳ Ｐゴシック" panose="020B0600070205080204" pitchFamily="34" charset="-128"/>
              </a:rPr>
              <a:t>(CE)</a:t>
            </a:r>
            <a:endParaRPr lang="fr-CA" sz="4000" b="1" dirty="0">
              <a:latin typeface="Arial" panose="020B0604020202020204" pitchFamily="34" charset="0"/>
              <a:cs typeface="Arial" panose="020B0604020202020204" pitchFamily="34" charset="0"/>
            </a:endParaRPr>
          </a:p>
        </p:txBody>
      </p:sp>
      <p:sp>
        <p:nvSpPr>
          <p:cNvPr id="10" name="Sous-titre 9">
            <a:extLst>
              <a:ext uri="{FF2B5EF4-FFF2-40B4-BE49-F238E27FC236}">
                <a16:creationId xmlns:a16="http://schemas.microsoft.com/office/drawing/2014/main" id="{624D2631-7656-45F0-B646-E27A4FD555A7}"/>
              </a:ext>
            </a:extLst>
          </p:cNvPr>
          <p:cNvSpPr>
            <a:spLocks noGrp="1"/>
          </p:cNvSpPr>
          <p:nvPr>
            <p:ph type="subTitle" idx="1"/>
            <p:custDataLst>
              <p:tags r:id="rId3"/>
            </p:custDataLst>
          </p:nvPr>
        </p:nvSpPr>
        <p:spPr/>
        <p:txBody>
          <a:bodyPr>
            <a:normAutofit/>
          </a:bodyPr>
          <a:lstStyle/>
          <a:p>
            <a:r>
              <a:rPr lang="fr-CA" sz="3000" dirty="0">
                <a:solidFill>
                  <a:schemeClr val="tx2">
                    <a:lumMod val="50000"/>
                  </a:schemeClr>
                </a:solidFill>
              </a:rPr>
              <a:t>Syndicat du soutien en éducation de la </a:t>
            </a:r>
          </a:p>
          <a:p>
            <a:r>
              <a:rPr lang="fr-CA" sz="3000" dirty="0" err="1">
                <a:solidFill>
                  <a:schemeClr val="tx2">
                    <a:lumMod val="50000"/>
                  </a:schemeClr>
                </a:solidFill>
              </a:rPr>
              <a:t>Pointe-de-l’Île</a:t>
            </a:r>
            <a:r>
              <a:rPr lang="fr-CA" sz="3000" dirty="0">
                <a:solidFill>
                  <a:schemeClr val="tx2">
                    <a:lumMod val="50000"/>
                  </a:schemeClr>
                </a:solidFill>
              </a:rPr>
              <a:t> (CSQ)</a:t>
            </a:r>
            <a:r>
              <a:rPr lang="fr-CA" sz="3000" dirty="0"/>
              <a:t> </a:t>
            </a:r>
          </a:p>
          <a:p>
            <a:endParaRPr lang="fr-CA" sz="2400" dirty="0"/>
          </a:p>
          <a:p>
            <a:endParaRPr lang="fr-CA" dirty="0">
              <a:solidFill>
                <a:schemeClr val="tx2">
                  <a:lumMod val="50000"/>
                </a:schemeClr>
              </a:solidFill>
              <a:latin typeface="Georgia" panose="02040502050405020303" pitchFamily="18" charset="0"/>
            </a:endParaRPr>
          </a:p>
          <a:p>
            <a:endParaRPr lang="fr-CA" dirty="0">
              <a:solidFill>
                <a:schemeClr val="tx2">
                  <a:lumMod val="50000"/>
                </a:schemeClr>
              </a:solidFill>
              <a:latin typeface="Georgia" panose="02040502050405020303" pitchFamily="18" charset="0"/>
            </a:endParaRPr>
          </a:p>
          <a:p>
            <a:endParaRPr lang="fr-CA" dirty="0">
              <a:solidFill>
                <a:schemeClr val="tx2">
                  <a:lumMod val="50000"/>
                </a:schemeClr>
              </a:solidFill>
              <a:latin typeface="Georgia" panose="02040502050405020303" pitchFamily="18" charset="0"/>
            </a:endParaRPr>
          </a:p>
          <a:p>
            <a:endParaRPr lang="fr-CA" dirty="0">
              <a:solidFill>
                <a:schemeClr val="tx2">
                  <a:lumMod val="50000"/>
                </a:schemeClr>
              </a:solidFill>
              <a:latin typeface="Georgia" panose="02040502050405020303" pitchFamily="18" charset="0"/>
            </a:endParaRPr>
          </a:p>
          <a:p>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66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custDataLst>
              <p:tags r:id="rId1"/>
            </p:custDataLst>
          </p:nvPr>
        </p:nvSpPr>
        <p:spPr>
          <a:xfrm>
            <a:off x="795129" y="351944"/>
            <a:ext cx="10535479" cy="758825"/>
          </a:xfrm>
        </p:spPr>
        <p:txBody>
          <a:bodyPr>
            <a:noAutofit/>
          </a:bodyPr>
          <a:lstStyle/>
          <a:p>
            <a:pPr eaLnBrk="1" hangingPunct="1"/>
            <a:r>
              <a:rPr lang="fr-CA" altLang="fr-FR" dirty="0">
                <a:ea typeface="ＭＳ Ｐゴシック" panose="020B0600070205080204" pitchFamily="34" charset="-128"/>
              </a:rPr>
              <a:t>Depuis près de 20 ans, un ajout constant de responsabilités pour le CE (suite)</a:t>
            </a:r>
          </a:p>
        </p:txBody>
      </p:sp>
      <p:sp>
        <p:nvSpPr>
          <p:cNvPr id="24579" name="Espace réservé du contenu 2"/>
          <p:cNvSpPr>
            <a:spLocks noGrp="1"/>
          </p:cNvSpPr>
          <p:nvPr>
            <p:ph sz="quarter" idx="1"/>
            <p:custDataLst>
              <p:tags r:id="rId2"/>
            </p:custDataLst>
          </p:nvPr>
        </p:nvSpPr>
        <p:spPr>
          <a:xfrm>
            <a:off x="795129" y="1521583"/>
            <a:ext cx="10535479" cy="4572000"/>
          </a:xfrm>
        </p:spPr>
        <p:txBody>
          <a:bodyPr/>
          <a:lstStyle/>
          <a:p>
            <a:pPr>
              <a:spcBef>
                <a:spcPts val="200"/>
              </a:spcBef>
            </a:pPr>
            <a:r>
              <a:rPr lang="fr-CA" altLang="fr-FR" sz="2000" dirty="0">
                <a:ea typeface="ＭＳ Ｐゴシック" panose="020B0600070205080204" pitchFamily="34" charset="-128"/>
              </a:rPr>
              <a:t>2016-2017</a:t>
            </a:r>
            <a:endParaRPr lang="fr-CA" altLang="fr-FR" sz="2000" dirty="0">
              <a:solidFill>
                <a:srgbClr val="FF0000"/>
              </a:solidFill>
              <a:ea typeface="ＭＳ Ｐゴシック" panose="020B0600070205080204" pitchFamily="34" charset="-128"/>
            </a:endParaRPr>
          </a:p>
          <a:p>
            <a:pPr lvl="1">
              <a:spcBef>
                <a:spcPts val="0"/>
              </a:spcBef>
              <a:buFont typeface="Wingdings" panose="05000000000000000000" pitchFamily="2" charset="2"/>
              <a:buChar char="Ø"/>
            </a:pPr>
            <a:r>
              <a:rPr lang="fr-CA" altLang="fr-FR" sz="2000" dirty="0">
                <a:ea typeface="ＭＳ Ｐゴシック" panose="020B0600070205080204" pitchFamily="34" charset="-128"/>
              </a:rPr>
              <a:t>Le plan de réussite et la convention de gestion et de réussite éducative sont abolis</a:t>
            </a:r>
          </a:p>
          <a:p>
            <a:pPr lvl="1">
              <a:spcBef>
                <a:spcPts val="0"/>
              </a:spcBef>
              <a:buFont typeface="Wingdings" panose="05000000000000000000" pitchFamily="2" charset="2"/>
              <a:buChar char="Ø"/>
            </a:pPr>
            <a:endParaRPr lang="fr-CA" altLang="fr-FR" sz="2000" dirty="0">
              <a:ea typeface="ＭＳ Ｐゴシック" panose="020B0600070205080204" pitchFamily="34" charset="-128"/>
            </a:endParaRPr>
          </a:p>
          <a:p>
            <a:pPr lvl="1">
              <a:spcBef>
                <a:spcPts val="0"/>
              </a:spcBef>
              <a:buFont typeface="Wingdings" panose="05000000000000000000" pitchFamily="2" charset="2"/>
              <a:buChar char="Ø"/>
            </a:pPr>
            <a:r>
              <a:rPr lang="fr-CA" altLang="fr-FR" sz="2000" dirty="0">
                <a:ea typeface="ＭＳ Ｐゴシック" panose="020B0600070205080204" pitchFamily="34" charset="-128"/>
              </a:rPr>
              <a:t>Les centres doivent élaborer et adopter un projet éducatif (art. 109)</a:t>
            </a:r>
          </a:p>
          <a:p>
            <a:pPr lvl="1">
              <a:spcBef>
                <a:spcPts val="0"/>
              </a:spcBef>
              <a:buFont typeface="Wingdings" panose="05000000000000000000" pitchFamily="2" charset="2"/>
              <a:buChar char="Ø"/>
            </a:pPr>
            <a:endParaRPr lang="fr-CA" altLang="fr-FR" sz="2000" dirty="0">
              <a:ea typeface="ＭＳ Ｐゴシック" panose="020B0600070205080204" pitchFamily="34" charset="-128"/>
            </a:endParaRPr>
          </a:p>
          <a:p>
            <a:pPr lvl="1">
              <a:spcBef>
                <a:spcPts val="0"/>
              </a:spcBef>
              <a:buFont typeface="Wingdings" panose="05000000000000000000" pitchFamily="2" charset="2"/>
              <a:buChar char="Ø"/>
            </a:pPr>
            <a:r>
              <a:rPr lang="fr-CA" altLang="fr-FR" sz="2000" dirty="0">
                <a:ea typeface="ＭＳ Ｐゴシック" panose="020B0600070205080204" pitchFamily="34" charset="-128"/>
              </a:rPr>
              <a:t>Le projet éducatif se transforme (art. 37 et 97.1)</a:t>
            </a:r>
          </a:p>
          <a:p>
            <a:pPr lvl="2">
              <a:spcBef>
                <a:spcPts val="0"/>
              </a:spcBef>
            </a:pPr>
            <a:r>
              <a:rPr lang="fr-CA" altLang="fr-FR" dirty="0">
                <a:ea typeface="ＭＳ Ｐゴシック" panose="020B0600070205080204" pitchFamily="34" charset="-128"/>
              </a:rPr>
              <a:t>Obligation de cohérence des orientations et des objectifs avec ceux du plan d’engagement vers la réussite de la commission scolaire</a:t>
            </a:r>
          </a:p>
          <a:p>
            <a:pPr lvl="2">
              <a:spcBef>
                <a:spcPts val="0"/>
              </a:spcBef>
            </a:pPr>
            <a:r>
              <a:rPr lang="fr-CA" altLang="fr-FR" dirty="0">
                <a:ea typeface="ＭＳ Ｐゴシック" panose="020B0600070205080204" pitchFamily="34" charset="-128"/>
              </a:rPr>
              <a:t>Introduction de cibles visées et d’indicateurs</a:t>
            </a:r>
          </a:p>
          <a:p>
            <a:pPr lvl="2">
              <a:spcBef>
                <a:spcPts val="0"/>
              </a:spcBef>
            </a:pPr>
            <a:r>
              <a:rPr lang="fr-CA" altLang="fr-FR" dirty="0">
                <a:ea typeface="ＭＳ Ｐゴシック" panose="020B0600070205080204" pitchFamily="34" charset="-128"/>
              </a:rPr>
              <a:t>Périodicité de l’évaluation du projet éducatif convenu avec la commission scolaire</a:t>
            </a:r>
          </a:p>
          <a:p>
            <a:pPr marL="593725" lvl="2" indent="0">
              <a:spcBef>
                <a:spcPts val="0"/>
              </a:spcBef>
              <a:buNone/>
            </a:pPr>
            <a:endParaRPr lang="fr-CA" altLang="fr-FR" dirty="0">
              <a:ea typeface="ＭＳ Ｐゴシック" panose="020B0600070205080204" pitchFamily="34" charset="-128"/>
            </a:endParaRPr>
          </a:p>
          <a:p>
            <a:pPr lvl="1">
              <a:spcBef>
                <a:spcPts val="0"/>
              </a:spcBef>
              <a:buFont typeface="Wingdings" panose="05000000000000000000" pitchFamily="2" charset="2"/>
              <a:buChar char="Ø"/>
            </a:pPr>
            <a:r>
              <a:rPr lang="fr-CA" altLang="fr-FR" sz="2000" dirty="0">
                <a:ea typeface="ＭＳ Ｐゴシック" panose="020B0600070205080204" pitchFamily="34" charset="-128"/>
              </a:rPr>
              <a:t>Les moyens retenus pour atteindre les objectifs et les cibles visées par le projet éducatif sont approuvés par la direction sur proposition du personnel</a:t>
            </a:r>
          </a:p>
          <a:p>
            <a:pPr marL="361950" lvl="1" indent="0">
              <a:spcBef>
                <a:spcPts val="0"/>
              </a:spcBef>
              <a:buNone/>
              <a:tabLst>
                <a:tab pos="627063" algn="l"/>
              </a:tabLst>
            </a:pPr>
            <a:r>
              <a:rPr lang="fr-CA" altLang="fr-FR" sz="2000" dirty="0">
                <a:ea typeface="ＭＳ Ｐゴシック" panose="020B0600070205080204" pitchFamily="34" charset="-128"/>
              </a:rPr>
              <a:t>	(art. 96.15 et 110.12)</a:t>
            </a:r>
          </a:p>
          <a:p>
            <a:pPr lvl="2">
              <a:spcBef>
                <a:spcPts val="200"/>
              </a:spcBef>
            </a:pPr>
            <a:r>
              <a:rPr lang="fr-CA" altLang="fr-FR" dirty="0">
                <a:ea typeface="ＭＳ Ｐゴシック" panose="020B0600070205080204" pitchFamily="34" charset="-128"/>
              </a:rPr>
              <a:t>Le CE peut en être informé</a:t>
            </a:r>
          </a:p>
          <a:p>
            <a:pPr lvl="1">
              <a:spcBef>
                <a:spcPts val="200"/>
              </a:spcBef>
            </a:pPr>
            <a:endParaRPr lang="fr-CA" altLang="fr-FR" sz="1600" dirty="0">
              <a:ea typeface="ＭＳ Ｐゴシック" panose="020B0600070205080204" pitchFamily="34" charset="-128"/>
            </a:endParaRPr>
          </a:p>
        </p:txBody>
      </p:sp>
      <p:sp>
        <p:nvSpPr>
          <p:cNvPr id="4" name="Espace réservé du numéro de diapositive 3"/>
          <p:cNvSpPr>
            <a:spLocks noGrp="1"/>
          </p:cNvSpPr>
          <p:nvPr>
            <p:ph type="sldNum" sz="quarter" idx="12"/>
            <p:custDataLst>
              <p:tags r:id="rId3"/>
            </p:custDataLst>
          </p:nvPr>
        </p:nvSpPr>
        <p:spPr bwMode="auto">
          <a:xfrm>
            <a:off x="13069128" y="4649998"/>
            <a:ext cx="4572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endParaRPr lang="fr-CA" altLang="fr-FR" sz="1600" dirty="0">
              <a:solidFill>
                <a:srgbClr val="7B9899"/>
              </a:solidFill>
              <a:latin typeface="Arial" panose="020B0604020202020204" pitchFamily="34" charset="0"/>
            </a:endParaRPr>
          </a:p>
        </p:txBody>
      </p:sp>
    </p:spTree>
    <p:extLst>
      <p:ext uri="{BB962C8B-B14F-4D97-AF65-F5344CB8AC3E}">
        <p14:creationId xmlns:p14="http://schemas.microsoft.com/office/powerpoint/2010/main" val="108354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custDataLst>
              <p:tags r:id="rId1"/>
            </p:custDataLst>
          </p:nvPr>
        </p:nvSpPr>
        <p:spPr/>
        <p:txBody>
          <a:bodyPr>
            <a:noAutofit/>
          </a:bodyPr>
          <a:lstStyle/>
          <a:p>
            <a:pPr eaLnBrk="1" hangingPunct="1"/>
            <a:r>
              <a:rPr lang="fr-CA" altLang="fr-FR" dirty="0">
                <a:ea typeface="ＭＳ Ｐゴシック" panose="020B0600070205080204" pitchFamily="34" charset="-128"/>
              </a:rPr>
              <a:t>Depuis près de 20 ans, un ajout constant de responsabilités pour le CE (suite)</a:t>
            </a:r>
          </a:p>
        </p:txBody>
      </p:sp>
      <p:sp>
        <p:nvSpPr>
          <p:cNvPr id="24579" name="Espace réservé du contenu 2"/>
          <p:cNvSpPr>
            <a:spLocks noGrp="1"/>
          </p:cNvSpPr>
          <p:nvPr>
            <p:ph sz="quarter" idx="1"/>
            <p:custDataLst>
              <p:tags r:id="rId2"/>
            </p:custDataLst>
          </p:nvPr>
        </p:nvSpPr>
        <p:spPr>
          <a:xfrm>
            <a:off x="838199" y="1468439"/>
            <a:ext cx="10515601" cy="4572000"/>
          </a:xfrm>
        </p:spPr>
        <p:txBody>
          <a:bodyPr>
            <a:normAutofit fontScale="92500" lnSpcReduction="10000"/>
          </a:bodyPr>
          <a:lstStyle/>
          <a:p>
            <a:pPr eaLnBrk="1" hangingPunct="1">
              <a:buClrTx/>
            </a:pPr>
            <a:r>
              <a:rPr lang="fr-CA" altLang="fr-FR" sz="2600" dirty="0">
                <a:ea typeface="ＭＳ Ｐゴシック" panose="020B0600070205080204" pitchFamily="34" charset="-128"/>
              </a:rPr>
              <a:t>2016-2017 (suite) </a:t>
            </a:r>
          </a:p>
          <a:p>
            <a:pPr lvl="1" eaLnBrk="1" hangingPunct="1">
              <a:buClrTx/>
              <a:buFont typeface="Wingdings" panose="05000000000000000000" pitchFamily="2" charset="2"/>
              <a:buChar char="Ø"/>
            </a:pPr>
            <a:r>
              <a:rPr lang="fr-CA" altLang="fr-FR" sz="2600" dirty="0">
                <a:solidFill>
                  <a:schemeClr val="tx1"/>
                </a:solidFill>
                <a:ea typeface="ＭＳ Ｐゴシック" panose="020B0600070205080204" pitchFamily="34" charset="-128"/>
              </a:rPr>
              <a:t>Le CE :</a:t>
            </a:r>
          </a:p>
          <a:p>
            <a:pPr lvl="2" eaLnBrk="1" hangingPunct="1">
              <a:buClrTx/>
            </a:pPr>
            <a:r>
              <a:rPr lang="fr-FR" altLang="fr-FR" sz="2600" dirty="0">
                <a:ea typeface="ＭＳ Ｐゴシック" panose="020B0600070205080204" pitchFamily="34" charset="-128"/>
              </a:rPr>
              <a:t>Est consulté par la commission scolaire dans la préparation du plan d’engagement vers la réussite </a:t>
            </a:r>
            <a:br>
              <a:rPr lang="fr-FR" altLang="fr-FR" sz="2600" dirty="0">
                <a:ea typeface="ＭＳ Ｐゴシック" panose="020B0600070205080204" pitchFamily="34" charset="-128"/>
              </a:rPr>
            </a:br>
            <a:r>
              <a:rPr lang="fr-FR" altLang="fr-FR" sz="2600" dirty="0">
                <a:ea typeface="ＭＳ Ｐゴシック" panose="020B0600070205080204" pitchFamily="34" charset="-128"/>
              </a:rPr>
              <a:t>(art. 209.1)</a:t>
            </a:r>
          </a:p>
          <a:p>
            <a:pPr lvl="2" eaLnBrk="1" hangingPunct="1">
              <a:buClrTx/>
            </a:pPr>
            <a:r>
              <a:rPr lang="fr-FR" altLang="fr-FR" sz="2600" dirty="0">
                <a:ea typeface="ＭＳ Ｐゴシック" panose="020B0600070205080204" pitchFamily="34" charset="-128"/>
              </a:rPr>
              <a:t>Transmet le projet éducatif à la commission scolaire, qui s’assure de la cohérence des orientations et des objectifs qui y sont contenus avec ceux de son plan d’engagement vers la réussite</a:t>
            </a:r>
          </a:p>
          <a:p>
            <a:pPr marL="808038" lvl="2" indent="0">
              <a:buNone/>
            </a:pPr>
            <a:r>
              <a:rPr lang="fr-FR" altLang="fr-FR" sz="2600" dirty="0">
                <a:ea typeface="ＭＳ Ｐゴシック" panose="020B0600070205080204" pitchFamily="34" charset="-128"/>
              </a:rPr>
              <a:t>(art. 75, 109.1 et 209.2)</a:t>
            </a:r>
          </a:p>
          <a:p>
            <a:pPr lvl="2" eaLnBrk="1" hangingPunct="1">
              <a:buClrTx/>
            </a:pPr>
            <a:r>
              <a:rPr lang="fr-CA" altLang="fr-FR" sz="2600" dirty="0">
                <a:ea typeface="ＭＳ Ｐゴシック" panose="020B0600070205080204" pitchFamily="34" charset="-128"/>
              </a:rPr>
              <a:t>Rend public le projet éducatif et son évaluation </a:t>
            </a:r>
            <a:br>
              <a:rPr lang="fr-CA" altLang="fr-FR" sz="2600" dirty="0">
                <a:ea typeface="ＭＳ Ｐゴシック" panose="020B0600070205080204" pitchFamily="34" charset="-128"/>
              </a:rPr>
            </a:br>
            <a:r>
              <a:rPr lang="fr-CA" altLang="fr-FR" sz="2600" dirty="0">
                <a:ea typeface="ＭＳ Ｐゴシック" panose="020B0600070205080204" pitchFamily="34" charset="-128"/>
              </a:rPr>
              <a:t>(art. 75 et 109.1)</a:t>
            </a:r>
          </a:p>
          <a:p>
            <a:pPr lvl="2" eaLnBrk="1" hangingPunct="1">
              <a:buClrTx/>
            </a:pPr>
            <a:r>
              <a:rPr lang="fr-CA" altLang="fr-FR" sz="2600" dirty="0">
                <a:ea typeface="ＭＳ Ｐゴシック" panose="020B0600070205080204" pitchFamily="34" charset="-128"/>
              </a:rPr>
              <a:t>Peut se voir déléguer certaines fonctions ou certains pouvoirs par le conseil des commissaires </a:t>
            </a:r>
            <a:br>
              <a:rPr lang="fr-CA" altLang="fr-FR" sz="2600" dirty="0">
                <a:ea typeface="ＭＳ Ｐゴシック" panose="020B0600070205080204" pitchFamily="34" charset="-128"/>
              </a:rPr>
            </a:br>
            <a:r>
              <a:rPr lang="fr-CA" altLang="fr-FR" sz="2600" dirty="0">
                <a:ea typeface="ＭＳ Ｐゴシック" panose="020B0600070205080204" pitchFamily="34" charset="-128"/>
              </a:rPr>
              <a:t>(art. 174)</a:t>
            </a:r>
            <a:endParaRPr lang="fr-FR" altLang="fr-FR" sz="2600" dirty="0">
              <a:ea typeface="ＭＳ Ｐゴシック" panose="020B0600070205080204" pitchFamily="34" charset="-128"/>
            </a:endParaRPr>
          </a:p>
          <a:p>
            <a:pPr marL="274638" lvl="1" indent="0">
              <a:buNone/>
            </a:pPr>
            <a:endParaRPr lang="fr-CA" altLang="fr-FR" sz="1600" dirty="0">
              <a:ea typeface="ＭＳ Ｐゴシック" panose="020B0600070205080204" pitchFamily="34" charset="-128"/>
            </a:endParaRPr>
          </a:p>
          <a:p>
            <a:pPr marL="274638" lvl="1" indent="0">
              <a:buNone/>
            </a:pPr>
            <a:endParaRPr lang="fr-CA" altLang="fr-FR" sz="1600" dirty="0">
              <a:ea typeface="ＭＳ Ｐゴシック" panose="020B0600070205080204" pitchFamily="34" charset="-128"/>
            </a:endParaRPr>
          </a:p>
          <a:p>
            <a:pPr lvl="1" eaLnBrk="1" hangingPunct="1"/>
            <a:endParaRPr lang="fr-CA" altLang="fr-FR" sz="1400" dirty="0">
              <a:ea typeface="ＭＳ Ｐゴシック" panose="020B0600070205080204" pitchFamily="34" charset="-128"/>
            </a:endParaRPr>
          </a:p>
        </p:txBody>
      </p:sp>
      <p:sp>
        <p:nvSpPr>
          <p:cNvPr id="4" name="Espace réservé du numéro de diapositive 3"/>
          <p:cNvSpPr>
            <a:spLocks noGrp="1"/>
          </p:cNvSpPr>
          <p:nvPr>
            <p:ph type="sldNum" sz="quarter" idx="12"/>
            <p:custDataLst>
              <p:tags r:id="rId3"/>
            </p:custDataLst>
          </p:nvPr>
        </p:nvSpPr>
        <p:spPr bwMode="auto">
          <a:xfrm>
            <a:off x="5886450" y="1027114"/>
            <a:ext cx="4572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BF1D5980-3BAC-4D63-862F-EE587B841883}" type="slidenum">
              <a:rPr lang="fr-CA" altLang="fr-FR" sz="1600">
                <a:solidFill>
                  <a:srgbClr val="7B9899"/>
                </a:solidFill>
                <a:latin typeface="Arial" panose="020B0604020202020204" pitchFamily="34" charset="0"/>
              </a:rPr>
              <a:pPr>
                <a:spcBef>
                  <a:spcPct val="0"/>
                </a:spcBef>
                <a:buClrTx/>
                <a:buSzTx/>
                <a:buFontTx/>
                <a:buNone/>
              </a:pPr>
              <a:t>11</a:t>
            </a:fld>
            <a:endParaRPr lang="fr-CA" altLang="fr-FR" sz="1600" dirty="0">
              <a:solidFill>
                <a:srgbClr val="7B9899"/>
              </a:solidFill>
              <a:latin typeface="Arial" panose="020B0604020202020204" pitchFamily="34" charset="0"/>
            </a:endParaRPr>
          </a:p>
        </p:txBody>
      </p:sp>
    </p:spTree>
    <p:extLst>
      <p:ext uri="{BB962C8B-B14F-4D97-AF65-F5344CB8AC3E}">
        <p14:creationId xmlns:p14="http://schemas.microsoft.com/office/powerpoint/2010/main" val="23795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custDataLst>
              <p:tags r:id="rId1"/>
            </p:custDataLst>
          </p:nvPr>
        </p:nvSpPr>
        <p:spPr/>
        <p:txBody>
          <a:bodyPr>
            <a:noAutofit/>
          </a:bodyPr>
          <a:lstStyle/>
          <a:p>
            <a:pPr eaLnBrk="1" hangingPunct="1"/>
            <a:r>
              <a:rPr lang="fr-CA" altLang="fr-FR" dirty="0">
                <a:ea typeface="ＭＳ Ｐゴシック" panose="020B0600070205080204" pitchFamily="34" charset="-128"/>
              </a:rPr>
              <a:t>Depuis près de 20 ans, un ajout constant de responsabilités pour le CE (suite)</a:t>
            </a:r>
          </a:p>
        </p:txBody>
      </p:sp>
      <p:sp>
        <p:nvSpPr>
          <p:cNvPr id="24579" name="Espace réservé du contenu 2"/>
          <p:cNvSpPr>
            <a:spLocks noGrp="1"/>
          </p:cNvSpPr>
          <p:nvPr>
            <p:ph sz="quarter" idx="1"/>
            <p:custDataLst>
              <p:tags r:id="rId2"/>
            </p:custDataLst>
          </p:nvPr>
        </p:nvSpPr>
        <p:spPr>
          <a:xfrm>
            <a:off x="838200" y="1468439"/>
            <a:ext cx="10515600" cy="4540341"/>
          </a:xfrm>
        </p:spPr>
        <p:txBody>
          <a:bodyPr>
            <a:normAutofit/>
          </a:bodyPr>
          <a:lstStyle/>
          <a:p>
            <a:pPr eaLnBrk="1" hangingPunct="1">
              <a:buClrTx/>
            </a:pPr>
            <a:r>
              <a:rPr lang="fr-CA" altLang="fr-FR" sz="2600" dirty="0">
                <a:ea typeface="ＭＳ Ｐゴシック" panose="020B0600070205080204" pitchFamily="34" charset="-128"/>
              </a:rPr>
              <a:t>2020</a:t>
            </a:r>
          </a:p>
          <a:p>
            <a:pPr lvl="1" eaLnBrk="1" hangingPunct="1">
              <a:buClrTx/>
              <a:buFont typeface="Wingdings" panose="05000000000000000000" pitchFamily="2" charset="2"/>
              <a:buChar char="Ø"/>
            </a:pPr>
            <a:r>
              <a:rPr lang="fr-CA" altLang="fr-FR" sz="2600" dirty="0">
                <a:solidFill>
                  <a:schemeClr val="tx1"/>
                </a:solidFill>
                <a:ea typeface="ＭＳ Ｐゴシック" panose="020B0600070205080204" pitchFamily="34" charset="-128"/>
              </a:rPr>
              <a:t>Possibilité de donner son avis à la direction sur toute question propre à faciliter la bonne marche de l’établissement si les deux tiers des membres votent en ce sens (art. 78.1 et 110.0.1). Cet avis ne peut porter sur :</a:t>
            </a:r>
          </a:p>
          <a:p>
            <a:pPr lvl="2" eaLnBrk="1" hangingPunct="1">
              <a:buClrTx/>
            </a:pPr>
            <a:r>
              <a:rPr lang="fr-FR" altLang="fr-FR" sz="2600" dirty="0">
                <a:ea typeface="ＭＳ Ｐゴシック" panose="020B0600070205080204" pitchFamily="34" charset="-128"/>
              </a:rPr>
              <a:t>Les questions qui relèvent du droit de l’enseignant (art. 19)</a:t>
            </a:r>
          </a:p>
          <a:p>
            <a:pPr lvl="2" eaLnBrk="1" hangingPunct="1">
              <a:buClrTx/>
            </a:pPr>
            <a:r>
              <a:rPr lang="fr-FR" altLang="fr-FR" sz="2600" dirty="0">
                <a:ea typeface="ＭＳ Ｐゴシック" panose="020B0600070205080204" pitchFamily="34" charset="-128"/>
              </a:rPr>
              <a:t>Certains pouvoirs concernant les propositions élaborées avec la participation du personnel </a:t>
            </a:r>
          </a:p>
          <a:p>
            <a:pPr marL="630238" lvl="2" indent="0" eaLnBrk="1" hangingPunct="1">
              <a:buClrTx/>
              <a:buNone/>
              <a:tabLst>
                <a:tab pos="809625" algn="l"/>
              </a:tabLst>
            </a:pPr>
            <a:r>
              <a:rPr lang="fr-FR" altLang="fr-FR" sz="2600" dirty="0">
                <a:ea typeface="ＭＳ Ｐゴシック" panose="020B0600070205080204" pitchFamily="34" charset="-128"/>
              </a:rPr>
              <a:t>	(art. 96.15)</a:t>
            </a:r>
          </a:p>
          <a:p>
            <a:pPr lvl="2" eaLnBrk="1" hangingPunct="1">
              <a:buClrTx/>
            </a:pPr>
            <a:r>
              <a:rPr lang="fr-FR" altLang="fr-FR" sz="2600" dirty="0">
                <a:ea typeface="ＭＳ Ｐゴシック" panose="020B0600070205080204" pitchFamily="34" charset="-128"/>
              </a:rPr>
              <a:t>La gestion du personnel </a:t>
            </a:r>
            <a:br>
              <a:rPr lang="fr-FR" altLang="fr-FR" sz="2600" dirty="0">
                <a:ea typeface="ＭＳ Ｐゴシック" panose="020B0600070205080204" pitchFamily="34" charset="-128"/>
              </a:rPr>
            </a:br>
            <a:r>
              <a:rPr lang="fr-FR" altLang="fr-FR" sz="2600" dirty="0">
                <a:ea typeface="ＭＳ Ｐゴシック" panose="020B0600070205080204" pitchFamily="34" charset="-128"/>
              </a:rPr>
              <a:t>(art. 96.20 et 96.21)</a:t>
            </a:r>
          </a:p>
          <a:p>
            <a:pPr marL="593725" lvl="2" indent="0">
              <a:buNone/>
            </a:pPr>
            <a:endParaRPr lang="fr-FR" altLang="fr-FR" sz="2600" dirty="0">
              <a:ea typeface="ＭＳ Ｐゴシック" panose="020B0600070205080204" pitchFamily="34" charset="-128"/>
            </a:endParaRPr>
          </a:p>
          <a:p>
            <a:pPr marL="274638" lvl="1" indent="0">
              <a:buNone/>
            </a:pPr>
            <a:endParaRPr lang="fr-CA" altLang="fr-FR" sz="1600" dirty="0">
              <a:ea typeface="ＭＳ Ｐゴシック" panose="020B0600070205080204" pitchFamily="34" charset="-128"/>
            </a:endParaRPr>
          </a:p>
          <a:p>
            <a:pPr marL="274638" lvl="1" indent="0">
              <a:buNone/>
            </a:pPr>
            <a:endParaRPr lang="fr-CA" altLang="fr-FR" sz="1600" dirty="0">
              <a:ea typeface="ＭＳ Ｐゴシック" panose="020B0600070205080204" pitchFamily="34" charset="-128"/>
            </a:endParaRPr>
          </a:p>
          <a:p>
            <a:pPr lvl="1" eaLnBrk="1" hangingPunct="1"/>
            <a:endParaRPr lang="fr-CA" altLang="fr-FR" sz="1400" dirty="0">
              <a:ea typeface="ＭＳ Ｐゴシック" panose="020B0600070205080204" pitchFamily="34" charset="-128"/>
            </a:endParaRPr>
          </a:p>
        </p:txBody>
      </p:sp>
      <p:sp>
        <p:nvSpPr>
          <p:cNvPr id="4" name="Espace réservé du numéro de diapositive 3"/>
          <p:cNvSpPr>
            <a:spLocks noGrp="1"/>
          </p:cNvSpPr>
          <p:nvPr>
            <p:ph type="sldNum" sz="quarter" idx="12"/>
            <p:custDataLst>
              <p:tags r:id="rId3"/>
            </p:custDataLst>
          </p:nvPr>
        </p:nvSpPr>
        <p:spPr bwMode="auto">
          <a:xfrm>
            <a:off x="5886450" y="1027114"/>
            <a:ext cx="4572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BF1D5980-3BAC-4D63-862F-EE587B841883}" type="slidenum">
              <a:rPr lang="fr-CA" altLang="fr-FR" sz="1600">
                <a:solidFill>
                  <a:srgbClr val="7B9899"/>
                </a:solidFill>
                <a:latin typeface="Arial" panose="020B0604020202020204" pitchFamily="34" charset="0"/>
              </a:rPr>
              <a:pPr>
                <a:spcBef>
                  <a:spcPct val="0"/>
                </a:spcBef>
                <a:buClrTx/>
                <a:buSzTx/>
                <a:buFontTx/>
                <a:buNone/>
              </a:pPr>
              <a:t>12</a:t>
            </a:fld>
            <a:endParaRPr lang="fr-CA" altLang="fr-FR" sz="1600" dirty="0">
              <a:solidFill>
                <a:srgbClr val="7B9899"/>
              </a:solidFill>
              <a:latin typeface="Arial" panose="020B0604020202020204" pitchFamily="34" charset="0"/>
            </a:endParaRPr>
          </a:p>
        </p:txBody>
      </p:sp>
    </p:spTree>
    <p:extLst>
      <p:ext uri="{BB962C8B-B14F-4D97-AF65-F5344CB8AC3E}">
        <p14:creationId xmlns:p14="http://schemas.microsoft.com/office/powerpoint/2010/main" val="180393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custDataLst>
              <p:tags r:id="rId1"/>
            </p:custDataLst>
          </p:nvPr>
        </p:nvSpPr>
        <p:spPr/>
        <p:txBody>
          <a:bodyPr>
            <a:noAutofit/>
          </a:bodyPr>
          <a:lstStyle/>
          <a:p>
            <a:pPr eaLnBrk="1" hangingPunct="1"/>
            <a:r>
              <a:rPr lang="fr-CA" altLang="fr-FR" dirty="0">
                <a:ea typeface="ＭＳ Ｐゴシック" panose="020B0600070205080204" pitchFamily="34" charset="-128"/>
              </a:rPr>
              <a:t>Depuis près de 20 ans, un ajout constant de responsabilités pour le CE (suite)</a:t>
            </a:r>
          </a:p>
        </p:txBody>
      </p:sp>
      <p:sp>
        <p:nvSpPr>
          <p:cNvPr id="24579" name="Espace réservé du contenu 2"/>
          <p:cNvSpPr>
            <a:spLocks noGrp="1"/>
          </p:cNvSpPr>
          <p:nvPr>
            <p:ph sz="quarter" idx="1"/>
            <p:custDataLst>
              <p:tags r:id="rId2"/>
            </p:custDataLst>
          </p:nvPr>
        </p:nvSpPr>
        <p:spPr>
          <a:xfrm>
            <a:off x="838199" y="1566932"/>
            <a:ext cx="10515599" cy="4572000"/>
          </a:xfrm>
        </p:spPr>
        <p:txBody>
          <a:bodyPr>
            <a:normAutofit/>
          </a:bodyPr>
          <a:lstStyle/>
          <a:p>
            <a:pPr eaLnBrk="1" hangingPunct="1">
              <a:buClrTx/>
            </a:pPr>
            <a:r>
              <a:rPr lang="fr-CA" altLang="fr-FR" dirty="0">
                <a:ea typeface="ＭＳ Ｐゴシック" panose="020B0600070205080204" pitchFamily="34" charset="-128"/>
              </a:rPr>
              <a:t>2020 (suite)</a:t>
            </a:r>
          </a:p>
          <a:p>
            <a:pPr lvl="1" eaLnBrk="1" hangingPunct="1">
              <a:buClrTx/>
              <a:buFont typeface="Wingdings" panose="05000000000000000000" pitchFamily="2" charset="2"/>
              <a:buChar char="Ø"/>
            </a:pPr>
            <a:r>
              <a:rPr lang="fr-CA" altLang="fr-FR" sz="2800" dirty="0">
                <a:solidFill>
                  <a:schemeClr val="tx1"/>
                </a:solidFill>
                <a:ea typeface="ＭＳ Ｐゴシック" panose="020B0600070205080204" pitchFamily="34" charset="-128"/>
              </a:rPr>
              <a:t>Adoption (au lieu d’approbation) du plan de lutte contre l’intimidation et la violence (art. 75.1) et obligation pour les centres de se doter d’un tel plan (art. 110.4 et 110.13)</a:t>
            </a:r>
          </a:p>
          <a:p>
            <a:pPr lvl="1" eaLnBrk="1" hangingPunct="1">
              <a:buClrTx/>
              <a:buFont typeface="Wingdings" panose="05000000000000000000" pitchFamily="2" charset="2"/>
              <a:buChar char="Ø"/>
            </a:pPr>
            <a:r>
              <a:rPr lang="fr-CA" altLang="fr-FR" sz="2800" dirty="0">
                <a:solidFill>
                  <a:schemeClr val="tx1"/>
                </a:solidFill>
                <a:ea typeface="ＭＳ Ｐゴシック" panose="020B0600070205080204" pitchFamily="34" charset="-128"/>
              </a:rPr>
              <a:t>Adoption des règles de fonctionnement des services de garde (art. 77.2)</a:t>
            </a:r>
          </a:p>
          <a:p>
            <a:pPr lvl="1" eaLnBrk="1" hangingPunct="1">
              <a:buClrTx/>
              <a:buFont typeface="Wingdings" panose="05000000000000000000" pitchFamily="2" charset="2"/>
              <a:buChar char="Ø"/>
            </a:pPr>
            <a:r>
              <a:rPr lang="fr-CA" altLang="fr-FR" sz="2800" dirty="0">
                <a:solidFill>
                  <a:schemeClr val="tx1"/>
                </a:solidFill>
                <a:ea typeface="ＭＳ Ｐゴシック" panose="020B0600070205080204" pitchFamily="34" charset="-128"/>
              </a:rPr>
              <a:t>Possibilité de former des comités (art. 78.2 et 110.0.2)</a:t>
            </a:r>
          </a:p>
        </p:txBody>
      </p:sp>
      <p:sp>
        <p:nvSpPr>
          <p:cNvPr id="4" name="Espace réservé du numéro de diapositive 3"/>
          <p:cNvSpPr>
            <a:spLocks noGrp="1"/>
          </p:cNvSpPr>
          <p:nvPr>
            <p:ph type="sldNum" sz="quarter" idx="12"/>
            <p:custDataLst>
              <p:tags r:id="rId3"/>
            </p:custDataLst>
          </p:nvPr>
        </p:nvSpPr>
        <p:spPr bwMode="auto">
          <a:xfrm>
            <a:off x="5886450" y="1027114"/>
            <a:ext cx="4572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BF1D5980-3BAC-4D63-862F-EE587B841883}" type="slidenum">
              <a:rPr lang="fr-CA" altLang="fr-FR" sz="1600">
                <a:solidFill>
                  <a:srgbClr val="7B9899"/>
                </a:solidFill>
                <a:latin typeface="Arial" panose="020B0604020202020204" pitchFamily="34" charset="0"/>
              </a:rPr>
              <a:pPr>
                <a:spcBef>
                  <a:spcPct val="0"/>
                </a:spcBef>
                <a:buClrTx/>
                <a:buSzTx/>
                <a:buFontTx/>
                <a:buNone/>
              </a:pPr>
              <a:t>13</a:t>
            </a:fld>
            <a:endParaRPr lang="fr-CA" altLang="fr-FR" sz="1600" dirty="0">
              <a:solidFill>
                <a:srgbClr val="7B9899"/>
              </a:solidFill>
              <a:latin typeface="Arial" panose="020B0604020202020204" pitchFamily="34" charset="0"/>
            </a:endParaRPr>
          </a:p>
        </p:txBody>
      </p:sp>
    </p:spTree>
    <p:extLst>
      <p:ext uri="{BB962C8B-B14F-4D97-AF65-F5344CB8AC3E}">
        <p14:creationId xmlns:p14="http://schemas.microsoft.com/office/powerpoint/2010/main" val="305066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custDataLst>
              <p:tags r:id="rId1"/>
            </p:custDataLst>
          </p:nvPr>
        </p:nvSpPr>
        <p:spPr/>
        <p:txBody>
          <a:bodyPr>
            <a:noAutofit/>
          </a:bodyPr>
          <a:lstStyle/>
          <a:p>
            <a:pPr eaLnBrk="1" hangingPunct="1"/>
            <a:r>
              <a:rPr lang="fr-CA" altLang="fr-FR" dirty="0">
                <a:ea typeface="ＭＳ Ｐゴシック" panose="020B0600070205080204" pitchFamily="34" charset="-128"/>
              </a:rPr>
              <a:t>Depuis près de 20 ans, un ajout constant de responsabilités pour le CE (suite)</a:t>
            </a:r>
          </a:p>
        </p:txBody>
      </p:sp>
      <p:sp>
        <p:nvSpPr>
          <p:cNvPr id="24579" name="Espace réservé du contenu 2"/>
          <p:cNvSpPr>
            <a:spLocks noGrp="1"/>
          </p:cNvSpPr>
          <p:nvPr>
            <p:ph sz="quarter" idx="1"/>
            <p:custDataLst>
              <p:tags r:id="rId2"/>
            </p:custDataLst>
          </p:nvPr>
        </p:nvSpPr>
        <p:spPr>
          <a:xfrm>
            <a:off x="838199" y="1513923"/>
            <a:ext cx="10515599" cy="4572000"/>
          </a:xfrm>
        </p:spPr>
        <p:txBody>
          <a:bodyPr>
            <a:normAutofit/>
          </a:bodyPr>
          <a:lstStyle/>
          <a:p>
            <a:pPr eaLnBrk="1" hangingPunct="1">
              <a:buClrTx/>
            </a:pPr>
            <a:r>
              <a:rPr lang="fr-CA" altLang="fr-FR" dirty="0">
                <a:ea typeface="ＭＳ Ｐゴシック" panose="020B0600070205080204" pitchFamily="34" charset="-128"/>
              </a:rPr>
              <a:t>2020 (suite)</a:t>
            </a:r>
          </a:p>
          <a:p>
            <a:pPr lvl="1" eaLnBrk="1" hangingPunct="1">
              <a:buClrTx/>
              <a:buFont typeface="Wingdings" panose="05000000000000000000" pitchFamily="2" charset="2"/>
              <a:buChar char="Ø"/>
            </a:pPr>
            <a:r>
              <a:rPr lang="fr-CA" altLang="fr-FR" sz="2800" dirty="0">
                <a:solidFill>
                  <a:schemeClr val="tx1"/>
                </a:solidFill>
                <a:ea typeface="ＭＳ Ｐゴシック" panose="020B0600070205080204" pitchFamily="34" charset="-128"/>
              </a:rPr>
              <a:t>Obligation de consulter les élèves au moins une fois par année sur des sujets en lien avec le fonctionnement de l’école (art. 89.2)</a:t>
            </a:r>
          </a:p>
          <a:p>
            <a:pPr lvl="1" eaLnBrk="1" hangingPunct="1">
              <a:buClrTx/>
              <a:buFont typeface="Wingdings" panose="05000000000000000000" pitchFamily="2" charset="2"/>
              <a:buChar char="Ø"/>
            </a:pPr>
            <a:r>
              <a:rPr lang="fr-CA" altLang="fr-FR" sz="2800" dirty="0">
                <a:solidFill>
                  <a:schemeClr val="tx1"/>
                </a:solidFill>
                <a:ea typeface="ＭＳ Ｐゴシック" panose="020B0600070205080204" pitchFamily="34" charset="-128"/>
              </a:rPr>
              <a:t>Obligation de suivre une formation élaborée par le ministère (art. 53)</a:t>
            </a:r>
          </a:p>
          <a:p>
            <a:pPr lvl="1" eaLnBrk="1" hangingPunct="1">
              <a:buClrTx/>
              <a:buFont typeface="Wingdings" panose="05000000000000000000" pitchFamily="2" charset="2"/>
              <a:buChar char="Ø"/>
            </a:pPr>
            <a:r>
              <a:rPr lang="fr-CA" altLang="fr-FR" sz="2800" dirty="0">
                <a:solidFill>
                  <a:schemeClr val="tx1"/>
                </a:solidFill>
                <a:ea typeface="ＭＳ Ｐゴシック" panose="020B0600070205080204" pitchFamily="34" charset="-128"/>
              </a:rPr>
              <a:t>Obligation de suivre des normes de publication pour le rapport annuel du conseil (art. 457.6)</a:t>
            </a:r>
          </a:p>
          <a:p>
            <a:pPr lvl="1" eaLnBrk="1" hangingPunct="1">
              <a:buClrTx/>
              <a:buFont typeface="Wingdings" panose="05000000000000000000" pitchFamily="2" charset="2"/>
              <a:buChar char="Ø"/>
            </a:pPr>
            <a:r>
              <a:rPr lang="fr-CA" altLang="fr-FR" sz="2800" dirty="0">
                <a:solidFill>
                  <a:schemeClr val="tx1"/>
                </a:solidFill>
                <a:ea typeface="ＭＳ Ｐゴシック" panose="020B0600070205080204" pitchFamily="34" charset="-128"/>
              </a:rPr>
              <a:t>Levée de l’obligation de cohérence entre les </a:t>
            </a:r>
            <a:r>
              <a:rPr lang="fr-FR" altLang="fr-FR" sz="2800" dirty="0">
                <a:ea typeface="ＭＳ Ｐゴシック" panose="020B0600070205080204" pitchFamily="34" charset="-128"/>
              </a:rPr>
              <a:t>orientations et les objectifs du projet éducatif et ceux du plan d’engagement vers la réussite (art. 209.2)</a:t>
            </a:r>
            <a:endParaRPr lang="fr-CA" altLang="fr-FR" sz="2800" dirty="0">
              <a:solidFill>
                <a:schemeClr val="tx1"/>
              </a:solidFill>
              <a:ea typeface="ＭＳ Ｐゴシック" panose="020B0600070205080204" pitchFamily="34" charset="-128"/>
            </a:endParaRPr>
          </a:p>
          <a:p>
            <a:pPr marL="274638" lvl="1" indent="0">
              <a:buNone/>
            </a:pPr>
            <a:endParaRPr lang="fr-CA" altLang="fr-FR" sz="1400" dirty="0">
              <a:ea typeface="ＭＳ Ｐゴシック" panose="020B0600070205080204" pitchFamily="34" charset="-128"/>
            </a:endParaRPr>
          </a:p>
        </p:txBody>
      </p:sp>
    </p:spTree>
    <p:extLst>
      <p:ext uri="{BB962C8B-B14F-4D97-AF65-F5344CB8AC3E}">
        <p14:creationId xmlns:p14="http://schemas.microsoft.com/office/powerpoint/2010/main" val="356128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2"/>
          <p:cNvSpPr>
            <a:spLocks noGrp="1" noChangeArrowheads="1"/>
          </p:cNvSpPr>
          <p:nvPr>
            <p:ph type="title"/>
            <p:custDataLst>
              <p:tags r:id="rId1"/>
            </p:custDataLst>
          </p:nvPr>
        </p:nvSpPr>
        <p:spPr>
          <a:xfrm>
            <a:off x="2246313" y="533400"/>
            <a:ext cx="7772400" cy="1143000"/>
          </a:xfrm>
        </p:spPr>
        <p:txBody>
          <a:bodyPr>
            <a:noAutofit/>
          </a:bodyPr>
          <a:lstStyle/>
          <a:p>
            <a:pPr eaLnBrk="1" hangingPunct="1"/>
            <a:r>
              <a:rPr lang="fr-CA" altLang="fr-FR" sz="3700" dirty="0">
                <a:ea typeface="ＭＳ Ｐゴシック" panose="020B0600070205080204" pitchFamily="34" charset="-128"/>
              </a:rPr>
              <a:t>3. La répartition du pouvoir au CE</a:t>
            </a:r>
          </a:p>
        </p:txBody>
      </p:sp>
      <p:sp>
        <p:nvSpPr>
          <p:cNvPr id="26628" name="Espace réservé du numéro de diapositive 5"/>
          <p:cNvSpPr txBox="1">
            <a:spLocks noGrp="1"/>
          </p:cNvSpPr>
          <p:nvPr>
            <p:custDataLst>
              <p:tags r:id="rId2"/>
            </p:custDataLst>
          </p:nvPr>
        </p:nvSpPr>
        <p:spPr bwMode="auto">
          <a:xfrm>
            <a:off x="5867400" y="2198689"/>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fld id="{C815D204-709E-4CFC-9EAB-95651155C1A4}" type="slidenum">
              <a:rPr lang="fr-FR" altLang="fr-FR" sz="1600">
                <a:solidFill>
                  <a:srgbClr val="7B9899"/>
                </a:solidFill>
                <a:latin typeface="Arial" panose="020B0604020202020204" pitchFamily="34" charset="0"/>
              </a:rPr>
              <a:pPr algn="ctr" eaLnBrk="1" hangingPunct="1">
                <a:spcBef>
                  <a:spcPct val="0"/>
                </a:spcBef>
                <a:buClrTx/>
                <a:buSzTx/>
                <a:buFontTx/>
                <a:buNone/>
              </a:pPr>
              <a:t>15</a:t>
            </a:fld>
            <a:endParaRPr lang="fr-FR" altLang="fr-FR" sz="1600">
              <a:solidFill>
                <a:srgbClr val="7B9899"/>
              </a:solidFill>
              <a:latin typeface="Arial" panose="020B0604020202020204" pitchFamily="34" charset="0"/>
            </a:endParaRPr>
          </a:p>
        </p:txBody>
      </p:sp>
      <p:sp>
        <p:nvSpPr>
          <p:cNvPr id="26629"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69DA6EFA-6315-468E-B08E-34CA7DEF1760}" type="slidenum">
              <a:rPr lang="fr-FR" altLang="fr-FR" sz="1600">
                <a:solidFill>
                  <a:srgbClr val="7B9899"/>
                </a:solidFill>
                <a:latin typeface="Arial" panose="020B0604020202020204" pitchFamily="34" charset="0"/>
              </a:rPr>
              <a:pPr>
                <a:spcBef>
                  <a:spcPct val="0"/>
                </a:spcBef>
                <a:buClrTx/>
                <a:buSzTx/>
                <a:buFontTx/>
                <a:buNone/>
              </a:pPr>
              <a:t>15</a:t>
            </a:fld>
            <a:endParaRPr lang="fr-FR" altLang="fr-FR" sz="1600">
              <a:solidFill>
                <a:srgbClr val="7B9899"/>
              </a:solidFill>
              <a:latin typeface="Arial" panose="020B0604020202020204" pitchFamily="34" charset="0"/>
            </a:endParaRPr>
          </a:p>
        </p:txBody>
      </p:sp>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custDataLst>
              <p:tags r:id="rId1"/>
            </p:custDataLst>
          </p:nvPr>
        </p:nvSpPr>
        <p:spPr/>
        <p:txBody>
          <a:bodyPr>
            <a:normAutofit/>
          </a:bodyPr>
          <a:lstStyle/>
          <a:p>
            <a:pPr eaLnBrk="1" hangingPunct="1"/>
            <a:r>
              <a:rPr lang="fr-FR" altLang="fr-FR" dirty="0">
                <a:ea typeface="ＭＳ Ｐゴシック" panose="020B0600070205080204" pitchFamily="34" charset="-128"/>
              </a:rPr>
              <a:t>Composition du CE</a:t>
            </a:r>
          </a:p>
        </p:txBody>
      </p:sp>
      <p:sp>
        <p:nvSpPr>
          <p:cNvPr id="15363" name="Content Placeholder 2"/>
          <p:cNvSpPr>
            <a:spLocks noGrp="1"/>
          </p:cNvSpPr>
          <p:nvPr>
            <p:ph sz="quarter" idx="1"/>
            <p:custDataLst>
              <p:tags r:id="rId2"/>
            </p:custDataLst>
          </p:nvPr>
        </p:nvSpPr>
        <p:spPr>
          <a:xfrm>
            <a:off x="838199" y="1519601"/>
            <a:ext cx="10515599" cy="4572000"/>
          </a:xfrm>
        </p:spPr>
        <p:txBody>
          <a:bodyPr>
            <a:normAutofit/>
          </a:bodyPr>
          <a:lstStyle/>
          <a:p>
            <a:pPr algn="just">
              <a:spcBef>
                <a:spcPts val="400"/>
              </a:spcBef>
              <a:buSzPct val="120000"/>
              <a:buFont typeface="Arial" panose="020B0604020202020204" pitchFamily="34" charset="0"/>
              <a:buChar char="•"/>
              <a:tabLst>
                <a:tab pos="2330450" algn="l"/>
              </a:tabLst>
              <a:defRPr/>
            </a:pPr>
            <a:r>
              <a:rPr lang="fr-CA" sz="2300" dirty="0"/>
              <a:t>Principes de base : 	a) large représentation </a:t>
            </a:r>
          </a:p>
          <a:p>
            <a:pPr marL="0" indent="0" algn="just">
              <a:spcBef>
                <a:spcPts val="400"/>
              </a:spcBef>
              <a:buNone/>
              <a:tabLst>
                <a:tab pos="2330450" algn="l"/>
              </a:tabLst>
              <a:defRPr/>
            </a:pPr>
            <a:r>
              <a:rPr lang="fr-CA" sz="2300" dirty="0"/>
              <a:t>			b) équilibre du pouvoir</a:t>
            </a:r>
          </a:p>
          <a:p>
            <a:pPr marL="342900" indent="-342900" algn="just">
              <a:spcBef>
                <a:spcPts val="400"/>
              </a:spcBef>
              <a:buFont typeface="+mj-lt"/>
              <a:buAutoNum type="arabicPeriod"/>
              <a:tabLst>
                <a:tab pos="2330450" algn="l"/>
              </a:tabLst>
              <a:defRPr/>
            </a:pPr>
            <a:endParaRPr lang="fr-CA" sz="2300" dirty="0"/>
          </a:p>
          <a:p>
            <a:pPr algn="just">
              <a:spcBef>
                <a:spcPts val="400"/>
              </a:spcBef>
              <a:buSzPct val="120000"/>
              <a:buFont typeface="Arial" panose="020B0604020202020204" pitchFamily="34" charset="0"/>
              <a:buChar char="•"/>
              <a:tabLst>
                <a:tab pos="2330450" algn="l"/>
              </a:tabLst>
              <a:defRPr/>
            </a:pPr>
            <a:r>
              <a:rPr lang="fr-CA" sz="2300" dirty="0"/>
              <a:t>Dans le cas des écoles, il doit y avoir égalité entre les membres du personnel et les parents (art. 43)</a:t>
            </a:r>
          </a:p>
          <a:p>
            <a:pPr marL="342900" indent="-342900" algn="just">
              <a:spcBef>
                <a:spcPts val="400"/>
              </a:spcBef>
              <a:buFont typeface="+mj-lt"/>
              <a:buAutoNum type="arabicPeriod" startAt="2"/>
              <a:tabLst>
                <a:tab pos="2330450" algn="l"/>
              </a:tabLst>
              <a:defRPr/>
            </a:pPr>
            <a:endParaRPr lang="fr-CA" sz="2300" dirty="0"/>
          </a:p>
          <a:p>
            <a:pPr algn="just">
              <a:spcBef>
                <a:spcPts val="400"/>
              </a:spcBef>
              <a:buSzPct val="120000"/>
              <a:buFont typeface="Arial" panose="020B0604020202020204" pitchFamily="34" charset="0"/>
              <a:buChar char="•"/>
              <a:tabLst>
                <a:tab pos="2330450" algn="l"/>
              </a:tabLst>
              <a:defRPr/>
            </a:pPr>
            <a:r>
              <a:rPr lang="fr-CA" sz="2300" dirty="0"/>
              <a:t>Dans le cas des centres, le nombre de membres du personnel ne peut être supérieur au total des membres des autres groupes</a:t>
            </a:r>
          </a:p>
          <a:p>
            <a:pPr marL="0" indent="0" algn="just">
              <a:spcBef>
                <a:spcPts val="400"/>
              </a:spcBef>
              <a:buSzPct val="120000"/>
              <a:buNone/>
              <a:tabLst>
                <a:tab pos="357188" algn="l"/>
              </a:tabLst>
              <a:defRPr/>
            </a:pPr>
            <a:r>
              <a:rPr lang="fr-CA" sz="2300" dirty="0"/>
              <a:t>	(art. 103)</a:t>
            </a:r>
          </a:p>
          <a:p>
            <a:pPr marL="342900" indent="-342900" algn="just">
              <a:spcBef>
                <a:spcPts val="400"/>
              </a:spcBef>
              <a:buFont typeface="+mj-lt"/>
              <a:buAutoNum type="arabicPeriod" startAt="2"/>
              <a:tabLst>
                <a:tab pos="2330450" algn="l"/>
              </a:tabLst>
              <a:defRPr/>
            </a:pPr>
            <a:endParaRPr lang="fr-CA" sz="2300" dirty="0"/>
          </a:p>
          <a:p>
            <a:pPr algn="just">
              <a:spcBef>
                <a:spcPts val="400"/>
              </a:spcBef>
              <a:buSzPct val="120000"/>
              <a:buFont typeface="Arial" panose="020B0604020202020204" pitchFamily="34" charset="0"/>
              <a:buChar char="•"/>
              <a:tabLst>
                <a:tab pos="2330450" algn="l"/>
              </a:tabLst>
              <a:defRPr/>
            </a:pPr>
            <a:r>
              <a:rPr lang="fr-CA" sz="2300" dirty="0"/>
              <a:t>La direction participe au CE, mais sans droit de vote (art. 46 et 105)</a:t>
            </a:r>
          </a:p>
          <a:p>
            <a:pPr marL="0" indent="0" algn="just">
              <a:buNone/>
              <a:tabLst>
                <a:tab pos="2330450" algn="l"/>
              </a:tabLst>
              <a:defRPr/>
            </a:pPr>
            <a:endParaRPr lang="fr-CA" sz="2200" dirty="0"/>
          </a:p>
        </p:txBody>
      </p:sp>
      <p:sp>
        <p:nvSpPr>
          <p:cNvPr id="28676"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54E1E1E0-5C28-4C89-B7B3-313A513063FB}" type="slidenum">
              <a:rPr lang="fr-CA" altLang="fr-FR" sz="1600">
                <a:solidFill>
                  <a:srgbClr val="7B9899"/>
                </a:solidFill>
                <a:latin typeface="Arial" panose="020B0604020202020204" pitchFamily="34" charset="0"/>
              </a:rPr>
              <a:pPr>
                <a:spcBef>
                  <a:spcPct val="0"/>
                </a:spcBef>
                <a:buClrTx/>
                <a:buSzTx/>
                <a:buFontTx/>
                <a:buNone/>
              </a:pPr>
              <a:t>16</a:t>
            </a:fld>
            <a:endParaRPr lang="fr-CA" altLang="fr-FR" sz="1600">
              <a:solidFill>
                <a:srgbClr val="7B9899"/>
              </a:solidFill>
              <a:latin typeface="Arial" panose="020B0604020202020204" pitchFamily="34" charset="0"/>
            </a:endParaRPr>
          </a:p>
        </p:txBody>
      </p:sp>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custDataLst>
              <p:tags r:id="rId1"/>
            </p:custDataLst>
          </p:nvPr>
        </p:nvSpPr>
        <p:spPr/>
        <p:txBody>
          <a:bodyPr>
            <a:normAutofit/>
          </a:bodyPr>
          <a:lstStyle/>
          <a:p>
            <a:pPr eaLnBrk="1" hangingPunct="1"/>
            <a:r>
              <a:rPr lang="fr-FR" altLang="fr-FR" dirty="0">
                <a:ea typeface="ＭＳ Ｐゴシック" panose="020B0600070205080204" pitchFamily="34" charset="-128"/>
              </a:rPr>
              <a:t>Composition du CE (art. 42 et 102)</a:t>
            </a:r>
          </a:p>
        </p:txBody>
      </p:sp>
      <p:graphicFrame>
        <p:nvGraphicFramePr>
          <p:cNvPr id="2" name="Espace réservé du contenu 1"/>
          <p:cNvGraphicFramePr>
            <a:graphicFrameLocks noGrp="1"/>
          </p:cNvGraphicFramePr>
          <p:nvPr>
            <p:ph sz="quarter" idx="1"/>
            <p:custDataLst>
              <p:tags r:id="rId2"/>
            </p:custDataLst>
          </p:nvPr>
        </p:nvGraphicFramePr>
        <p:xfrm>
          <a:off x="1825625" y="1773238"/>
          <a:ext cx="8504238" cy="4154498"/>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val="20000"/>
                    </a:ext>
                  </a:extLst>
                </a:gridCol>
                <a:gridCol w="2834746">
                  <a:extLst>
                    <a:ext uri="{9D8B030D-6E8A-4147-A177-3AD203B41FA5}">
                      <a16:colId xmlns:a16="http://schemas.microsoft.com/office/drawing/2014/main" val="20001"/>
                    </a:ext>
                  </a:extLst>
                </a:gridCol>
                <a:gridCol w="2834746">
                  <a:extLst>
                    <a:ext uri="{9D8B030D-6E8A-4147-A177-3AD203B41FA5}">
                      <a16:colId xmlns:a16="http://schemas.microsoft.com/office/drawing/2014/main" val="20002"/>
                    </a:ext>
                  </a:extLst>
                </a:gridCol>
              </a:tblGrid>
              <a:tr h="365689">
                <a:tc>
                  <a:txBody>
                    <a:bodyPr/>
                    <a:lstStyle/>
                    <a:p>
                      <a:pPr algn="ctr"/>
                      <a:r>
                        <a:rPr lang="fr-CA" sz="1800" dirty="0">
                          <a:latin typeface="Calibri" pitchFamily="34" charset="0"/>
                          <a:cs typeface="Calibri" pitchFamily="34" charset="0"/>
                        </a:rPr>
                        <a:t>École (20 maximum)</a:t>
                      </a:r>
                    </a:p>
                  </a:txBody>
                  <a:tcPr marT="45685" marB="4568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libri" pitchFamily="34" charset="0"/>
                          <a:cs typeface="Calibri" pitchFamily="34" charset="0"/>
                        </a:rPr>
                        <a:t>CFP (20 maximum)</a:t>
                      </a:r>
                    </a:p>
                  </a:txBody>
                  <a:tcPr marT="45685" marB="4568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libri" pitchFamily="34" charset="0"/>
                          <a:cs typeface="Calibri" pitchFamily="34" charset="0"/>
                        </a:rPr>
                        <a:t>CEA (20 maximum)</a:t>
                      </a:r>
                    </a:p>
                  </a:txBody>
                  <a:tcPr marT="45685" marB="45685"/>
                </a:tc>
                <a:extLst>
                  <a:ext uri="{0D108BD9-81ED-4DB2-BD59-A6C34878D82A}">
                    <a16:rowId xmlns:a16="http://schemas.microsoft.com/office/drawing/2014/main" val="10000"/>
                  </a:ext>
                </a:extLst>
              </a:tr>
              <a:tr h="370544">
                <a:tc>
                  <a:txBody>
                    <a:bodyPr/>
                    <a:lstStyle/>
                    <a:p>
                      <a:pPr algn="l"/>
                      <a:r>
                        <a:rPr lang="fr-CA" sz="1600" dirty="0">
                          <a:latin typeface="Calibri" pitchFamily="34" charset="0"/>
                          <a:cs typeface="Calibri" pitchFamily="34" charset="0"/>
                        </a:rPr>
                        <a:t>4 parents</a:t>
                      </a:r>
                    </a:p>
                  </a:txBody>
                  <a:tcPr marT="45685" marB="45685"/>
                </a:tc>
                <a:tc>
                  <a:txBody>
                    <a:bodyPr/>
                    <a:lstStyle/>
                    <a:p>
                      <a:pPr algn="l"/>
                      <a:r>
                        <a:rPr lang="fr-CA" sz="1600" dirty="0">
                          <a:latin typeface="Calibri" pitchFamily="34" charset="0"/>
                          <a:cs typeface="Calibri" pitchFamily="34" charset="0"/>
                        </a:rPr>
                        <a:t>2</a:t>
                      </a:r>
                      <a:r>
                        <a:rPr lang="fr-CA" sz="1600" baseline="0" dirty="0">
                          <a:latin typeface="Calibri" pitchFamily="34" charset="0"/>
                          <a:cs typeface="Calibri" pitchFamily="34" charset="0"/>
                        </a:rPr>
                        <a:t> parents</a:t>
                      </a:r>
                      <a:endParaRPr lang="fr-CA" sz="1600" dirty="0">
                        <a:latin typeface="Calibri" pitchFamily="34" charset="0"/>
                        <a:cs typeface="Calibri" pitchFamily="34" charset="0"/>
                      </a:endParaRPr>
                    </a:p>
                  </a:txBody>
                  <a:tcPr marT="45685" marB="45685"/>
                </a:tc>
                <a:tc>
                  <a:txBody>
                    <a:bodyPr/>
                    <a:lstStyle/>
                    <a:p>
                      <a:pPr algn="l"/>
                      <a:r>
                        <a:rPr lang="fr-CA" sz="1600" dirty="0">
                          <a:latin typeface="Calibri" pitchFamily="34" charset="0"/>
                          <a:cs typeface="Calibri" pitchFamily="34" charset="0"/>
                        </a:rPr>
                        <a:t>Pas de parents</a:t>
                      </a:r>
                    </a:p>
                  </a:txBody>
                  <a:tcPr marT="45685" marB="45685"/>
                </a:tc>
                <a:extLst>
                  <a:ext uri="{0D108BD9-81ED-4DB2-BD59-A6C34878D82A}">
                    <a16:rowId xmlns:a16="http://schemas.microsoft.com/office/drawing/2014/main" val="10001"/>
                  </a:ext>
                </a:extLst>
              </a:tr>
              <a:tr h="822887">
                <a:tc>
                  <a:txBody>
                    <a:bodyPr/>
                    <a:lstStyle/>
                    <a:p>
                      <a:pPr algn="l"/>
                      <a:r>
                        <a:rPr lang="fr-CA" sz="1600" dirty="0">
                          <a:latin typeface="Calibri" pitchFamily="34" charset="0"/>
                          <a:cs typeface="Calibri" pitchFamily="34" charset="0"/>
                        </a:rPr>
                        <a:t>4 membres</a:t>
                      </a:r>
                      <a:r>
                        <a:rPr lang="fr-CA" sz="1600" baseline="0" dirty="0">
                          <a:latin typeface="Calibri" pitchFamily="34" charset="0"/>
                          <a:cs typeface="Calibri" pitchFamily="34" charset="0"/>
                        </a:rPr>
                        <a:t> du personnel, dont 2 enseignants, 1 professionnel et 1 soutien</a:t>
                      </a:r>
                      <a:endParaRPr lang="fr-CA" sz="1600" dirty="0">
                        <a:latin typeface="Calibri" pitchFamily="34" charset="0"/>
                        <a:cs typeface="Calibri" pitchFamily="34" charset="0"/>
                      </a:endParaRPr>
                    </a:p>
                  </a:txBody>
                  <a:tcPr marT="45685" marB="45685"/>
                </a:tc>
                <a:tc>
                  <a:txBody>
                    <a:bodyPr/>
                    <a:lstStyle/>
                    <a:p>
                      <a:pPr algn="l"/>
                      <a:r>
                        <a:rPr lang="fr-CA" sz="1600" dirty="0">
                          <a:latin typeface="Calibri" pitchFamily="34" charset="0"/>
                          <a:cs typeface="Calibri" pitchFamily="34" charset="0"/>
                        </a:rPr>
                        <a:t>4 membres</a:t>
                      </a:r>
                      <a:r>
                        <a:rPr lang="fr-CA" sz="1600" baseline="0" dirty="0">
                          <a:latin typeface="Calibri" pitchFamily="34" charset="0"/>
                          <a:cs typeface="Calibri" pitchFamily="34" charset="0"/>
                        </a:rPr>
                        <a:t> du personnel, dont 2 enseignants, 1 professionnel et 1 soutien</a:t>
                      </a:r>
                      <a:endParaRPr lang="fr-CA" sz="1600" dirty="0">
                        <a:latin typeface="Calibri" pitchFamily="34" charset="0"/>
                        <a:cs typeface="Calibri" pitchFamily="34" charset="0"/>
                      </a:endParaRPr>
                    </a:p>
                  </a:txBody>
                  <a:tcPr marT="45685" marB="45685"/>
                </a:tc>
                <a:tc>
                  <a:txBody>
                    <a:bodyPr/>
                    <a:lstStyle/>
                    <a:p>
                      <a:pPr algn="l"/>
                      <a:r>
                        <a:rPr lang="fr-CA" sz="1600" dirty="0">
                          <a:latin typeface="Calibri" pitchFamily="34" charset="0"/>
                          <a:cs typeface="Calibri" pitchFamily="34" charset="0"/>
                        </a:rPr>
                        <a:t>4 membres</a:t>
                      </a:r>
                      <a:r>
                        <a:rPr lang="fr-CA" sz="1600" baseline="0" dirty="0">
                          <a:latin typeface="Calibri" pitchFamily="34" charset="0"/>
                          <a:cs typeface="Calibri" pitchFamily="34" charset="0"/>
                        </a:rPr>
                        <a:t> du personnel, dont 2 enseignants, 1 professionnel et 1 soutien</a:t>
                      </a:r>
                      <a:endParaRPr lang="fr-CA" sz="1600" dirty="0">
                        <a:latin typeface="Calibri" pitchFamily="34" charset="0"/>
                        <a:cs typeface="Calibri" pitchFamily="34" charset="0"/>
                      </a:endParaRPr>
                    </a:p>
                  </a:txBody>
                  <a:tcPr marT="45685" marB="45685"/>
                </a:tc>
                <a:extLst>
                  <a:ext uri="{0D108BD9-81ED-4DB2-BD59-A6C34878D82A}">
                    <a16:rowId xmlns:a16="http://schemas.microsoft.com/office/drawing/2014/main" val="10002"/>
                  </a:ext>
                </a:extLst>
              </a:tr>
              <a:tr h="370544">
                <a:tc>
                  <a:txBody>
                    <a:bodyPr/>
                    <a:lstStyle/>
                    <a:p>
                      <a:pPr algn="l"/>
                      <a:r>
                        <a:rPr lang="fr-CA" sz="1600" dirty="0">
                          <a:latin typeface="Calibri" pitchFamily="34" charset="0"/>
                          <a:cs typeface="Calibri" pitchFamily="34" charset="0"/>
                        </a:rPr>
                        <a:t>2 élèves (école secondaire)</a:t>
                      </a:r>
                    </a:p>
                  </a:txBody>
                  <a:tcPr marT="45685" marB="45685"/>
                </a:tc>
                <a:tc>
                  <a:txBody>
                    <a:bodyPr/>
                    <a:lstStyle/>
                    <a:p>
                      <a:pPr algn="l"/>
                      <a:r>
                        <a:rPr lang="fr-CA" sz="1600" dirty="0">
                          <a:latin typeface="Calibri" pitchFamily="34" charset="0"/>
                          <a:cs typeface="Calibri" pitchFamily="34" charset="0"/>
                        </a:rPr>
                        <a:t>Des élèves</a:t>
                      </a:r>
                    </a:p>
                  </a:txBody>
                  <a:tcPr marT="45685" marB="45685"/>
                </a:tc>
                <a:tc>
                  <a:txBody>
                    <a:bodyPr/>
                    <a:lstStyle/>
                    <a:p>
                      <a:pPr algn="l"/>
                      <a:r>
                        <a:rPr lang="fr-CA" sz="1600" dirty="0">
                          <a:latin typeface="Calibri" pitchFamily="34" charset="0"/>
                          <a:cs typeface="Calibri" pitchFamily="34" charset="0"/>
                        </a:rPr>
                        <a:t>Des élèves</a:t>
                      </a:r>
                    </a:p>
                  </a:txBody>
                  <a:tcPr marT="45685" marB="45685"/>
                </a:tc>
                <a:extLst>
                  <a:ext uri="{0D108BD9-81ED-4DB2-BD59-A6C34878D82A}">
                    <a16:rowId xmlns:a16="http://schemas.microsoft.com/office/drawing/2014/main" val="10003"/>
                  </a:ext>
                </a:extLst>
              </a:tr>
              <a:tr h="822887">
                <a:tc>
                  <a:txBody>
                    <a:bodyPr/>
                    <a:lstStyle/>
                    <a:p>
                      <a:pPr algn="l"/>
                      <a:r>
                        <a:rPr lang="fr-CA" sz="1600" dirty="0">
                          <a:latin typeface="Calibri" pitchFamily="34" charset="0"/>
                          <a:cs typeface="Calibri" pitchFamily="34" charset="0"/>
                        </a:rPr>
                        <a:t>1 service de garde (école primaire)</a:t>
                      </a:r>
                    </a:p>
                  </a:txBody>
                  <a:tcPr marT="45685" marB="45685"/>
                </a:tc>
                <a:tc>
                  <a:txBody>
                    <a:bodyPr/>
                    <a:lstStyle/>
                    <a:p>
                      <a:pPr algn="l"/>
                      <a:r>
                        <a:rPr lang="fr-CA" sz="1600" dirty="0">
                          <a:latin typeface="Calibri" pitchFamily="34" charset="0"/>
                          <a:cs typeface="Calibri" pitchFamily="34" charset="0"/>
                        </a:rPr>
                        <a:t>2 membres</a:t>
                      </a:r>
                      <a:r>
                        <a:rPr lang="fr-CA" sz="1600" baseline="0" dirty="0">
                          <a:latin typeface="Calibri" pitchFamily="34" charset="0"/>
                          <a:cs typeface="Calibri" pitchFamily="34" charset="0"/>
                        </a:rPr>
                        <a:t> de la communauté socioéconomique ou sociocommunautaire</a:t>
                      </a:r>
                      <a:endParaRPr lang="fr-CA" sz="1600" dirty="0">
                        <a:latin typeface="Calibri" pitchFamily="34" charset="0"/>
                        <a:cs typeface="Calibri" pitchFamily="34" charset="0"/>
                      </a:endParaRPr>
                    </a:p>
                  </a:txBody>
                  <a:tcPr marT="45685" marB="456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dirty="0">
                          <a:latin typeface="Calibri" pitchFamily="34" charset="0"/>
                          <a:cs typeface="Calibri" pitchFamily="34" charset="0"/>
                        </a:rPr>
                        <a:t>2 membres</a:t>
                      </a:r>
                      <a:r>
                        <a:rPr lang="fr-CA" sz="1600" baseline="0" dirty="0">
                          <a:latin typeface="Calibri" pitchFamily="34" charset="0"/>
                          <a:cs typeface="Calibri" pitchFamily="34" charset="0"/>
                        </a:rPr>
                        <a:t> de la communauté socioéconomique ou sociocommunautaire</a:t>
                      </a:r>
                      <a:endParaRPr lang="fr-CA" sz="1600" dirty="0">
                        <a:latin typeface="Calibri" pitchFamily="34" charset="0"/>
                        <a:cs typeface="Calibri" pitchFamily="34" charset="0"/>
                      </a:endParaRPr>
                    </a:p>
                  </a:txBody>
                  <a:tcPr marT="45685" marB="45685"/>
                </a:tc>
                <a:extLst>
                  <a:ext uri="{0D108BD9-81ED-4DB2-BD59-A6C34878D82A}">
                    <a16:rowId xmlns:a16="http://schemas.microsoft.com/office/drawing/2014/main" val="10004"/>
                  </a:ext>
                </a:extLst>
              </a:tr>
              <a:tr h="822887">
                <a:tc>
                  <a:txBody>
                    <a:bodyPr/>
                    <a:lstStyle/>
                    <a:p>
                      <a:pPr algn="l"/>
                      <a:r>
                        <a:rPr lang="fr-CA" sz="1600" dirty="0">
                          <a:latin typeface="Calibri" pitchFamily="34" charset="0"/>
                          <a:cs typeface="Calibri" pitchFamily="34" charset="0"/>
                        </a:rPr>
                        <a:t>2 personnes</a:t>
                      </a:r>
                      <a:r>
                        <a:rPr lang="fr-CA" sz="1600" baseline="0" dirty="0">
                          <a:latin typeface="Calibri" pitchFamily="34" charset="0"/>
                          <a:cs typeface="Calibri" pitchFamily="34" charset="0"/>
                        </a:rPr>
                        <a:t> de la communauté</a:t>
                      </a:r>
                      <a:endParaRPr lang="fr-CA" sz="1600" dirty="0">
                        <a:latin typeface="Calibri" pitchFamily="34" charset="0"/>
                        <a:cs typeface="Calibri" pitchFamily="34" charset="0"/>
                      </a:endParaRPr>
                    </a:p>
                  </a:txBody>
                  <a:tcPr marT="45685" marB="45685"/>
                </a:tc>
                <a:tc>
                  <a:txBody>
                    <a:bodyPr/>
                    <a:lstStyle/>
                    <a:p>
                      <a:pPr algn="l"/>
                      <a:r>
                        <a:rPr lang="fr-CA" sz="1600" dirty="0">
                          <a:latin typeface="Calibri" pitchFamily="34" charset="0"/>
                          <a:cs typeface="Calibri" pitchFamily="34" charset="0"/>
                        </a:rPr>
                        <a:t>2 membres du secteur des entreprises</a:t>
                      </a:r>
                      <a:r>
                        <a:rPr lang="fr-CA" sz="1600" baseline="0" dirty="0">
                          <a:latin typeface="Calibri" pitchFamily="34" charset="0"/>
                          <a:cs typeface="Calibri" pitchFamily="34" charset="0"/>
                        </a:rPr>
                        <a:t> correspondant aux spécialités du centre</a:t>
                      </a:r>
                      <a:endParaRPr lang="fr-CA" sz="1600" dirty="0">
                        <a:latin typeface="Calibri" pitchFamily="34" charset="0"/>
                        <a:cs typeface="Calibri" pitchFamily="34" charset="0"/>
                      </a:endParaRPr>
                    </a:p>
                  </a:txBody>
                  <a:tcPr marT="45685" marB="45685"/>
                </a:tc>
                <a:tc>
                  <a:txBody>
                    <a:bodyPr/>
                    <a:lstStyle/>
                    <a:p>
                      <a:pPr algn="l"/>
                      <a:r>
                        <a:rPr lang="fr-CA" sz="1600" dirty="0">
                          <a:latin typeface="Calibri" pitchFamily="34" charset="0"/>
                          <a:cs typeface="Calibri" pitchFamily="34" charset="0"/>
                        </a:rPr>
                        <a:t>2 membres du secteur des entreprises</a:t>
                      </a:r>
                      <a:r>
                        <a:rPr lang="fr-CA" sz="1600" baseline="0" dirty="0">
                          <a:latin typeface="Calibri" pitchFamily="34" charset="0"/>
                          <a:cs typeface="Calibri" pitchFamily="34" charset="0"/>
                        </a:rPr>
                        <a:t> </a:t>
                      </a:r>
                      <a:endParaRPr lang="fr-CA" sz="1600" dirty="0">
                        <a:latin typeface="Calibri" pitchFamily="34" charset="0"/>
                        <a:cs typeface="Calibri" pitchFamily="34" charset="0"/>
                      </a:endParaRPr>
                    </a:p>
                  </a:txBody>
                  <a:tcPr marT="45685" marB="45685"/>
                </a:tc>
                <a:extLst>
                  <a:ext uri="{0D108BD9-81ED-4DB2-BD59-A6C34878D82A}">
                    <a16:rowId xmlns:a16="http://schemas.microsoft.com/office/drawing/2014/main" val="10005"/>
                  </a:ext>
                </a:extLst>
              </a:tr>
              <a:tr h="579048">
                <a:tc>
                  <a:txBody>
                    <a:bodyPr/>
                    <a:lstStyle/>
                    <a:p>
                      <a:pPr algn="ctr"/>
                      <a:r>
                        <a:rPr lang="fr-CA" sz="1600" b="1" dirty="0">
                          <a:latin typeface="Calibri" pitchFamily="34" charset="0"/>
                          <a:cs typeface="Calibri" pitchFamily="34" charset="0"/>
                        </a:rPr>
                        <a:t>Minimum 10 au primaire</a:t>
                      </a:r>
                      <a:br>
                        <a:rPr lang="fr-CA" sz="1600" b="1" dirty="0">
                          <a:latin typeface="Calibri" pitchFamily="34" charset="0"/>
                          <a:cs typeface="Calibri" pitchFamily="34" charset="0"/>
                        </a:rPr>
                      </a:br>
                      <a:r>
                        <a:rPr lang="fr-CA" sz="1600" b="1" dirty="0">
                          <a:latin typeface="Calibri" pitchFamily="34" charset="0"/>
                          <a:cs typeface="Calibri" pitchFamily="34" charset="0"/>
                        </a:rPr>
                        <a:t>et 12 au secondaire</a:t>
                      </a:r>
                    </a:p>
                  </a:txBody>
                  <a:tcPr marT="45685" marB="45685"/>
                </a:tc>
                <a:tc>
                  <a:txBody>
                    <a:bodyPr/>
                    <a:lstStyle/>
                    <a:p>
                      <a:pPr algn="ctr"/>
                      <a:r>
                        <a:rPr lang="fr-CA" sz="1600" b="1" dirty="0">
                          <a:latin typeface="Calibri" pitchFamily="34" charset="0"/>
                          <a:cs typeface="Calibri" pitchFamily="34" charset="0"/>
                        </a:rPr>
                        <a:t>Minimum 12</a:t>
                      </a:r>
                    </a:p>
                  </a:txBody>
                  <a:tcPr marT="45685" marB="45685"/>
                </a:tc>
                <a:tc>
                  <a:txBody>
                    <a:bodyPr/>
                    <a:lstStyle/>
                    <a:p>
                      <a:pPr algn="ctr"/>
                      <a:r>
                        <a:rPr lang="fr-CA" sz="1600" b="1" dirty="0">
                          <a:latin typeface="Calibri" pitchFamily="34" charset="0"/>
                          <a:cs typeface="Calibri" pitchFamily="34" charset="0"/>
                        </a:rPr>
                        <a:t>Minimum 10</a:t>
                      </a:r>
                    </a:p>
                  </a:txBody>
                  <a:tcPr marT="45685" marB="45685"/>
                </a:tc>
                <a:extLst>
                  <a:ext uri="{0D108BD9-81ED-4DB2-BD59-A6C34878D82A}">
                    <a16:rowId xmlns:a16="http://schemas.microsoft.com/office/drawing/2014/main" val="10006"/>
                  </a:ext>
                </a:extLst>
              </a:tr>
            </a:tbl>
          </a:graphicData>
        </a:graphic>
      </p:graphicFrame>
      <p:sp>
        <p:nvSpPr>
          <p:cNvPr id="30757"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FF3AE4BE-0A26-4901-94DC-1D200F0678B2}" type="slidenum">
              <a:rPr lang="fr-CA" altLang="fr-FR" sz="1600">
                <a:solidFill>
                  <a:srgbClr val="7B9899"/>
                </a:solidFill>
                <a:latin typeface="Arial" panose="020B0604020202020204" pitchFamily="34" charset="0"/>
              </a:rPr>
              <a:pPr>
                <a:spcBef>
                  <a:spcPct val="0"/>
                </a:spcBef>
                <a:buClrTx/>
                <a:buSzTx/>
                <a:buFontTx/>
                <a:buNone/>
              </a:pPr>
              <a:t>17</a:t>
            </a:fld>
            <a:endParaRPr lang="fr-CA" altLang="fr-FR" sz="1600">
              <a:solidFill>
                <a:srgbClr val="7B9899"/>
              </a:solidFill>
              <a:latin typeface="Arial" panose="020B0604020202020204" pitchFamily="34" charset="0"/>
            </a:endParaRPr>
          </a:p>
        </p:txBody>
      </p:sp>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custDataLst>
              <p:tags r:id="rId1"/>
            </p:custDataLst>
          </p:nvPr>
        </p:nvSpPr>
        <p:spPr/>
        <p:txBody>
          <a:bodyPr>
            <a:normAutofit/>
          </a:bodyPr>
          <a:lstStyle/>
          <a:p>
            <a:pPr eaLnBrk="1" hangingPunct="1"/>
            <a:r>
              <a:rPr lang="fr-FR" altLang="fr-FR" dirty="0">
                <a:ea typeface="ＭＳ Ｐゴシック" panose="020B0600070205080204" pitchFamily="34" charset="-128"/>
              </a:rPr>
              <a:t>Élection de membres substituts au CE</a:t>
            </a:r>
          </a:p>
        </p:txBody>
      </p:sp>
      <p:sp>
        <p:nvSpPr>
          <p:cNvPr id="15363" name="Content Placeholder 2"/>
          <p:cNvSpPr>
            <a:spLocks noGrp="1"/>
          </p:cNvSpPr>
          <p:nvPr>
            <p:ph sz="quarter" idx="1"/>
            <p:custDataLst>
              <p:tags r:id="rId2"/>
            </p:custDataLst>
          </p:nvPr>
        </p:nvSpPr>
        <p:spPr>
          <a:xfrm>
            <a:off x="838199" y="1519601"/>
            <a:ext cx="10515599" cy="4572000"/>
          </a:xfrm>
        </p:spPr>
        <p:txBody>
          <a:bodyPr/>
          <a:lstStyle/>
          <a:p>
            <a:pPr>
              <a:buClrTx/>
            </a:pPr>
            <a:r>
              <a:rPr lang="fr-CA" altLang="fr-FR" sz="2000" dirty="0">
                <a:ea typeface="ＭＳ Ｐゴシック" panose="020B0600070205080204" pitchFamily="34" charset="-128"/>
              </a:rPr>
              <a:t>Pour les écoles seulement (art. 51.1)</a:t>
            </a:r>
          </a:p>
          <a:p>
            <a:pPr marL="0" indent="0">
              <a:buNone/>
            </a:pPr>
            <a:endParaRPr lang="fr-CA" altLang="fr-FR" sz="2000" dirty="0">
              <a:ea typeface="ＭＳ Ｐゴシック" panose="020B0600070205080204" pitchFamily="34" charset="-128"/>
            </a:endParaRPr>
          </a:p>
          <a:p>
            <a:pPr>
              <a:buClrTx/>
            </a:pPr>
            <a:r>
              <a:rPr lang="fr-CA" altLang="fr-FR" sz="2000" dirty="0">
                <a:ea typeface="ＭＳ Ｐゴシック" panose="020B0600070205080204" pitchFamily="34" charset="-128"/>
              </a:rPr>
              <a:t>Le nombre de substituts ne peut être supérieur au nombre de membres du conseil</a:t>
            </a:r>
          </a:p>
          <a:p>
            <a:pPr marL="0" indent="0">
              <a:buNone/>
            </a:pPr>
            <a:endParaRPr lang="fr-CA" altLang="fr-FR" sz="2000" dirty="0">
              <a:ea typeface="ＭＳ Ｐゴシック" panose="020B0600070205080204" pitchFamily="34" charset="-128"/>
            </a:endParaRPr>
          </a:p>
          <a:p>
            <a:pPr>
              <a:buClrTx/>
            </a:pPr>
            <a:r>
              <a:rPr lang="fr-CA" altLang="fr-FR" sz="2000" dirty="0">
                <a:ea typeface="ＭＳ Ｐゴシック" panose="020B0600070205080204" pitchFamily="34" charset="-128"/>
              </a:rPr>
              <a:t>Élection d’un membre substitut pour chaque membre élu du CE</a:t>
            </a:r>
          </a:p>
          <a:p>
            <a:pPr>
              <a:buClrTx/>
            </a:pPr>
            <a:endParaRPr lang="fr-CA" altLang="fr-FR" sz="2000" dirty="0">
              <a:ea typeface="ＭＳ Ｐゴシック" panose="020B0600070205080204" pitchFamily="34" charset="-128"/>
            </a:endParaRPr>
          </a:p>
          <a:p>
            <a:pPr>
              <a:buClrTx/>
            </a:pPr>
            <a:r>
              <a:rPr lang="fr-CA" altLang="fr-FR" sz="2000" dirty="0">
                <a:ea typeface="ＭＳ Ｐゴシック" panose="020B0600070205080204" pitchFamily="34" charset="-128"/>
              </a:rPr>
              <a:t>Vise à remplacer un membre qui ne peut participer à une séance</a:t>
            </a:r>
          </a:p>
          <a:p>
            <a:pPr lvl="1">
              <a:buClrTx/>
              <a:buFont typeface="Wingdings" panose="05000000000000000000" pitchFamily="2" charset="2"/>
              <a:buChar char="Ø"/>
            </a:pPr>
            <a:r>
              <a:rPr lang="fr-CA" altLang="fr-FR" sz="2000" dirty="0">
                <a:ea typeface="ＭＳ Ｐゴシック" panose="020B0600070205080204" pitchFamily="34" charset="-128"/>
              </a:rPr>
              <a:t>Ne vise pas à permettre une participation en alternance</a:t>
            </a:r>
          </a:p>
          <a:p>
            <a:pPr marL="0" indent="0">
              <a:buNone/>
            </a:pPr>
            <a:endParaRPr lang="fr-CA" altLang="fr-FR" sz="2000" dirty="0">
              <a:ea typeface="ＭＳ Ｐゴシック" panose="020B0600070205080204" pitchFamily="34" charset="-128"/>
            </a:endParaRPr>
          </a:p>
          <a:p>
            <a:pPr>
              <a:buClrTx/>
            </a:pPr>
            <a:r>
              <a:rPr lang="fr-CA" altLang="fr-FR" sz="2000" dirty="0">
                <a:ea typeface="ＭＳ Ｐゴシック" panose="020B0600070205080204" pitchFamily="34" charset="-128"/>
              </a:rPr>
              <a:t>Nécessite une bonne communication et un travail de collaboration entre le membre et le substitut</a:t>
            </a:r>
          </a:p>
          <a:p>
            <a:pPr marL="0" indent="0" algn="just">
              <a:buNone/>
              <a:tabLst>
                <a:tab pos="2330450" algn="l"/>
              </a:tabLst>
              <a:defRPr/>
            </a:pPr>
            <a:endParaRPr lang="fr-CA" sz="2000" dirty="0"/>
          </a:p>
          <a:p>
            <a:pPr marL="0" indent="0" algn="just">
              <a:buNone/>
              <a:tabLst>
                <a:tab pos="2330450" algn="l"/>
              </a:tabLst>
              <a:defRPr/>
            </a:pPr>
            <a:endParaRPr lang="fr-CA" sz="1800" dirty="0"/>
          </a:p>
        </p:txBody>
      </p:sp>
      <p:sp>
        <p:nvSpPr>
          <p:cNvPr id="28676"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54E1E1E0-5C28-4C89-B7B3-313A513063FB}" type="slidenum">
              <a:rPr lang="fr-CA" altLang="fr-FR" sz="1600">
                <a:solidFill>
                  <a:srgbClr val="7B9899"/>
                </a:solidFill>
                <a:latin typeface="Arial" panose="020B0604020202020204" pitchFamily="34" charset="0"/>
              </a:rPr>
              <a:pPr>
                <a:spcBef>
                  <a:spcPct val="0"/>
                </a:spcBef>
                <a:buClrTx/>
                <a:buSzTx/>
                <a:buFontTx/>
                <a:buNone/>
              </a:pPr>
              <a:t>18</a:t>
            </a:fld>
            <a:endParaRPr lang="fr-CA" altLang="fr-FR" sz="1600">
              <a:solidFill>
                <a:srgbClr val="7B9899"/>
              </a:solidFill>
              <a:latin typeface="Arial" panose="020B0604020202020204" pitchFamily="34" charset="0"/>
            </a:endParaRPr>
          </a:p>
        </p:txBody>
      </p:sp>
    </p:spTree>
    <p:extLst>
      <p:ext uri="{BB962C8B-B14F-4D97-AF65-F5344CB8AC3E}">
        <p14:creationId xmlns:p14="http://schemas.microsoft.com/office/powerpoint/2010/main" val="223615220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custDataLst>
              <p:tags r:id="rId1"/>
            </p:custDataLst>
          </p:nvPr>
        </p:nvSpPr>
        <p:spPr>
          <a:xfrm>
            <a:off x="2261152" y="251411"/>
            <a:ext cx="7669696" cy="829297"/>
          </a:xfrm>
        </p:spPr>
        <p:txBody>
          <a:bodyPr>
            <a:normAutofit/>
          </a:bodyPr>
          <a:lstStyle/>
          <a:p>
            <a:pPr algn="ctr" eaLnBrk="1" hangingPunct="1"/>
            <a:r>
              <a:rPr lang="fr-FR" altLang="fr-FR" sz="4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Règles concernant le quorum</a:t>
            </a:r>
          </a:p>
        </p:txBody>
      </p:sp>
      <p:sp>
        <p:nvSpPr>
          <p:cNvPr id="32771" name="Content Placeholder 2"/>
          <p:cNvSpPr>
            <a:spLocks noGrp="1"/>
          </p:cNvSpPr>
          <p:nvPr>
            <p:ph sz="quarter" idx="4294967295"/>
            <p:custDataLst>
              <p:tags r:id="rId2"/>
            </p:custDataLst>
          </p:nvPr>
        </p:nvSpPr>
        <p:spPr>
          <a:xfrm>
            <a:off x="838200" y="1527175"/>
            <a:ext cx="10515600" cy="4572000"/>
          </a:xfrm>
        </p:spPr>
        <p:txBody>
          <a:bodyPr>
            <a:noAutofit/>
          </a:bodyPr>
          <a:lstStyle/>
          <a:p>
            <a:pPr algn="just">
              <a:spcBef>
                <a:spcPts val="150"/>
              </a:spcBef>
              <a:buClr>
                <a:schemeClr val="tx1"/>
              </a:buClr>
              <a:buSzPct val="120000"/>
              <a:buFont typeface="Arial" panose="020B0604020202020204" pitchFamily="34" charset="0"/>
              <a:buChar char="•"/>
              <a:tabLst>
                <a:tab pos="2600325" algn="l"/>
                <a:tab pos="2868613" algn="l"/>
              </a:tabLst>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Pour les écoles, deux règles de base (art. 61) : 	</a:t>
            </a:r>
          </a:p>
          <a:p>
            <a:pPr marL="698500" lvl="1" indent="-342900" algn="just">
              <a:spcBef>
                <a:spcPts val="150"/>
              </a:spcBef>
              <a:buClr>
                <a:schemeClr val="tx1"/>
              </a:buClr>
              <a:buSzPct val="100000"/>
              <a:buFont typeface="Wingdings" panose="05000000000000000000" pitchFamily="2" charset="2"/>
              <a:buChar char="Ø"/>
              <a:tabLst>
                <a:tab pos="1797050" algn="l"/>
                <a:tab pos="2600325" algn="l"/>
                <a:tab pos="2868613" algn="l"/>
              </a:tabLst>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La majorité des membres en poste</a:t>
            </a:r>
          </a:p>
          <a:p>
            <a:pPr marL="698500" lvl="1" indent="-342900" algn="just">
              <a:spcBef>
                <a:spcPts val="150"/>
              </a:spcBef>
              <a:buClr>
                <a:schemeClr val="tx1"/>
              </a:buClr>
              <a:buSzPct val="100000"/>
              <a:buFont typeface="Wingdings" panose="05000000000000000000" pitchFamily="2" charset="2"/>
              <a:buChar char="Ø"/>
              <a:tabLst>
                <a:tab pos="2600325" algn="l"/>
                <a:tab pos="2868613" algn="l"/>
              </a:tabLst>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La moitié des représentantes et représentants des parents</a:t>
            </a:r>
          </a:p>
          <a:p>
            <a:pPr marL="381000" indent="-381000" algn="just">
              <a:spcBef>
                <a:spcPts val="150"/>
              </a:spcBef>
              <a:buClr>
                <a:schemeClr val="tx1"/>
              </a:buClr>
              <a:buNone/>
              <a:tabLst>
                <a:tab pos="2600325" algn="l"/>
                <a:tab pos="2868613" algn="l"/>
              </a:tabLst>
            </a:pPr>
            <a:endParaRPr lang="fr-CA" altLang="fr-FR" sz="2200" dirty="0">
              <a:latin typeface="Arial" panose="020B0604020202020204" pitchFamily="34" charset="0"/>
              <a:ea typeface="ＭＳ Ｐゴシック" panose="020B0600070205080204" pitchFamily="34" charset="-128"/>
              <a:cs typeface="Arial" panose="020B0604020202020204" pitchFamily="34" charset="0"/>
            </a:endParaRPr>
          </a:p>
          <a:p>
            <a:pPr algn="just">
              <a:spcBef>
                <a:spcPts val="150"/>
              </a:spcBef>
              <a:buClr>
                <a:schemeClr val="tx1"/>
              </a:buClr>
              <a:buSzPct val="120000"/>
              <a:buFont typeface="Arial" panose="020B0604020202020204" pitchFamily="34" charset="0"/>
              <a:buChar char="•"/>
              <a:tabLst>
                <a:tab pos="2600325" algn="l"/>
                <a:tab pos="2868613" algn="l"/>
              </a:tabLst>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Les membres en poste incluent tous les membres, qu’ils aient le droit de vote ou non</a:t>
            </a:r>
          </a:p>
          <a:p>
            <a:pPr marL="381000" indent="-381000" algn="just">
              <a:spcBef>
                <a:spcPts val="150"/>
              </a:spcBef>
              <a:buClr>
                <a:schemeClr val="tx1"/>
              </a:buClr>
              <a:buNone/>
              <a:tabLst>
                <a:tab pos="2600325" algn="l"/>
                <a:tab pos="2868613" algn="l"/>
              </a:tabLst>
            </a:pPr>
            <a:endParaRPr lang="fr-CA" altLang="fr-FR" sz="2200" dirty="0">
              <a:latin typeface="Arial" panose="020B0604020202020204" pitchFamily="34" charset="0"/>
              <a:ea typeface="ＭＳ Ｐゴシック" panose="020B0600070205080204" pitchFamily="34" charset="-128"/>
              <a:cs typeface="Arial" panose="020B0604020202020204" pitchFamily="34" charset="0"/>
            </a:endParaRPr>
          </a:p>
          <a:p>
            <a:pPr algn="just">
              <a:spcBef>
                <a:spcPts val="150"/>
              </a:spcBef>
              <a:buClr>
                <a:schemeClr val="tx1"/>
              </a:buClr>
              <a:buSzPct val="120000"/>
              <a:buFont typeface="Arial" panose="020B0604020202020204" pitchFamily="34" charset="0"/>
              <a:buChar char="•"/>
              <a:tabLst>
                <a:tab pos="2600325" algn="l"/>
                <a:tab pos="2868613" algn="l"/>
              </a:tabLst>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La moitié des représentantes et représentants des parents se calcule à partir du nombre de parents qui siègent au CE</a:t>
            </a:r>
          </a:p>
          <a:p>
            <a:pPr marL="381000" indent="-381000" algn="just">
              <a:spcBef>
                <a:spcPts val="150"/>
              </a:spcBef>
              <a:buClr>
                <a:schemeClr val="tx1"/>
              </a:buClr>
              <a:buFont typeface="Wingdings 2" panose="05020102010507070707" pitchFamily="18" charset="2"/>
              <a:buAutoNum type="arabicPeriod" startAt="3"/>
              <a:tabLst>
                <a:tab pos="2600325" algn="l"/>
                <a:tab pos="2868613" algn="l"/>
              </a:tabLst>
            </a:pPr>
            <a:endParaRPr lang="fr-CA" altLang="fr-FR" sz="2200" dirty="0">
              <a:latin typeface="Arial" panose="020B0604020202020204" pitchFamily="34" charset="0"/>
              <a:ea typeface="ＭＳ Ｐゴシック" panose="020B0600070205080204" pitchFamily="34" charset="-128"/>
              <a:cs typeface="Arial" panose="020B0604020202020204" pitchFamily="34" charset="0"/>
            </a:endParaRPr>
          </a:p>
          <a:p>
            <a:pPr algn="just">
              <a:spcBef>
                <a:spcPts val="150"/>
              </a:spcBef>
              <a:buClr>
                <a:schemeClr val="tx1"/>
              </a:buClr>
              <a:buSzPct val="120000"/>
              <a:buFont typeface="Arial" panose="020B0604020202020204" pitchFamily="34" charset="0"/>
              <a:buChar char="•"/>
              <a:tabLst>
                <a:tab pos="2600325" algn="l"/>
                <a:tab pos="2868613" algn="l"/>
              </a:tabLst>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Les deux conditions doivent être réunies pour constater le quorum</a:t>
            </a:r>
          </a:p>
          <a:p>
            <a:pPr marL="381000" indent="-381000" algn="just">
              <a:spcBef>
                <a:spcPts val="150"/>
              </a:spcBef>
              <a:buClr>
                <a:schemeClr val="tx1"/>
              </a:buClr>
              <a:buFont typeface="Wingdings 2" panose="05020102010507070707" pitchFamily="18" charset="2"/>
              <a:buAutoNum type="arabicPeriod" startAt="3"/>
              <a:tabLst>
                <a:tab pos="2600325" algn="l"/>
                <a:tab pos="2868613" algn="l"/>
              </a:tabLst>
            </a:pPr>
            <a:endParaRPr lang="fr-CA" altLang="fr-FR" sz="2200" dirty="0">
              <a:latin typeface="Arial" panose="020B0604020202020204" pitchFamily="34" charset="0"/>
              <a:ea typeface="ＭＳ Ｐゴシック" panose="020B0600070205080204" pitchFamily="34" charset="-128"/>
              <a:cs typeface="Arial" panose="020B0604020202020204" pitchFamily="34" charset="0"/>
            </a:endParaRPr>
          </a:p>
          <a:p>
            <a:pPr algn="just">
              <a:spcBef>
                <a:spcPts val="150"/>
              </a:spcBef>
              <a:buClr>
                <a:schemeClr val="tx1"/>
              </a:buClr>
              <a:buSzPct val="120000"/>
              <a:buFont typeface="Arial" panose="020B0604020202020204" pitchFamily="34" charset="0"/>
              <a:buChar char="•"/>
              <a:tabLst>
                <a:tab pos="2600325" algn="l"/>
                <a:tab pos="2868613" algn="l"/>
              </a:tabLst>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Pour les centres, c’est la majorité des membres en poste qui fait office de quorum (107.1)</a:t>
            </a:r>
          </a:p>
        </p:txBody>
      </p:sp>
      <p:sp>
        <p:nvSpPr>
          <p:cNvPr id="32772"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4BD4C4B1-38B1-45E9-BF92-B02753A0CBB4}" type="slidenum">
              <a:rPr lang="fr-CA" altLang="fr-FR" sz="1600">
                <a:solidFill>
                  <a:srgbClr val="7B9899"/>
                </a:solidFill>
                <a:latin typeface="Arial" panose="020B0604020202020204" pitchFamily="34" charset="0"/>
              </a:rPr>
              <a:pPr>
                <a:spcBef>
                  <a:spcPct val="0"/>
                </a:spcBef>
                <a:buClrTx/>
                <a:buSzTx/>
                <a:buFontTx/>
                <a:buNone/>
              </a:pPr>
              <a:t>19</a:t>
            </a:fld>
            <a:endParaRPr lang="fr-CA" altLang="fr-FR" sz="1600">
              <a:solidFill>
                <a:srgbClr val="7B9899"/>
              </a:solidFill>
              <a:latin typeface="Arial" panose="020B0604020202020204" pitchFamily="34" charset="0"/>
            </a:endParaRP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custDataLst>
              <p:tags r:id="rId1"/>
            </p:custDataLst>
          </p:nvPr>
        </p:nvSpPr>
        <p:spPr/>
        <p:txBody>
          <a:bodyPr/>
          <a:lstStyle/>
          <a:p>
            <a:pPr eaLnBrk="1" hangingPunct="1"/>
            <a:r>
              <a:rPr lang="fr-CA" altLang="fr-FR" b="1" cap="small" dirty="0">
                <a:ea typeface="ＭＳ Ｐゴシック" panose="020B0600070205080204" pitchFamily="34" charset="-128"/>
              </a:rPr>
              <a:t>P</a:t>
            </a:r>
            <a:r>
              <a:rPr lang="fr-CA" altLang="fr-FR" b="1" dirty="0">
                <a:ea typeface="ＭＳ Ｐゴシック" panose="020B0600070205080204" pitchFamily="34" charset="-128"/>
              </a:rPr>
              <a:t>lan de formation</a:t>
            </a:r>
            <a:endParaRPr lang="fr-CA" altLang="fr-FR" b="1" cap="small" dirty="0">
              <a:ea typeface="ＭＳ Ｐゴシック" panose="020B0600070205080204" pitchFamily="34" charset="-128"/>
            </a:endParaRPr>
          </a:p>
        </p:txBody>
      </p:sp>
      <p:sp>
        <p:nvSpPr>
          <p:cNvPr id="16387" name="Rectangle 3"/>
          <p:cNvSpPr>
            <a:spLocks noGrp="1" noChangeArrowheads="1"/>
          </p:cNvSpPr>
          <p:nvPr>
            <p:ph sz="quarter" idx="1"/>
            <p:custDataLst>
              <p:tags r:id="rId2"/>
            </p:custDataLst>
          </p:nvPr>
        </p:nvSpPr>
        <p:spPr>
          <a:xfrm>
            <a:off x="1825625" y="1527175"/>
            <a:ext cx="8504238" cy="4572000"/>
          </a:xfrm>
        </p:spPr>
        <p:txBody>
          <a:bodyPr>
            <a:normAutofit lnSpcReduction="10000"/>
          </a:bodyPr>
          <a:lstStyle/>
          <a:p>
            <a:pPr marL="514350" indent="-514350">
              <a:lnSpc>
                <a:spcPct val="140000"/>
              </a:lnSpc>
              <a:buSzPct val="100000"/>
              <a:buFont typeface="+mj-lt"/>
              <a:buAutoNum type="arabicPeriod"/>
            </a:pPr>
            <a:r>
              <a:rPr lang="fr-CA" altLang="fr-FR" sz="2600" dirty="0">
                <a:ea typeface="ＭＳ Ｐゴシック" panose="020B0600070205080204" pitchFamily="34" charset="-128"/>
              </a:rPr>
              <a:t>Un petit rappel sur les CE</a:t>
            </a:r>
          </a:p>
          <a:p>
            <a:pPr marL="514350" indent="-514350">
              <a:lnSpc>
                <a:spcPct val="140000"/>
              </a:lnSpc>
              <a:buSzPct val="100000"/>
              <a:buFont typeface="+mj-lt"/>
              <a:buAutoNum type="arabicPeriod"/>
            </a:pPr>
            <a:r>
              <a:rPr lang="fr-CA" altLang="fr-FR" sz="2600" dirty="0">
                <a:ea typeface="ＭＳ Ｐゴシック" panose="020B0600070205080204" pitchFamily="34" charset="-128"/>
              </a:rPr>
              <a:t>Des responsabilités accrues pour le CE</a:t>
            </a:r>
          </a:p>
          <a:p>
            <a:pPr marL="533400" indent="-533400">
              <a:lnSpc>
                <a:spcPct val="140000"/>
              </a:lnSpc>
              <a:buClr>
                <a:schemeClr val="tx1"/>
              </a:buClr>
              <a:buSzPct val="100000"/>
              <a:buFont typeface="Wingdings" panose="05000000000000000000" pitchFamily="2" charset="2"/>
              <a:buAutoNum type="arabicPeriod"/>
            </a:pPr>
            <a:r>
              <a:rPr lang="fr-CA" altLang="fr-FR" sz="2600" dirty="0">
                <a:ea typeface="ＭＳ Ｐゴシック" panose="020B0600070205080204" pitchFamily="34" charset="-128"/>
              </a:rPr>
              <a:t>La répartition du pouvoir au CE</a:t>
            </a:r>
          </a:p>
          <a:p>
            <a:pPr marL="533400" indent="-533400">
              <a:lnSpc>
                <a:spcPct val="140000"/>
              </a:lnSpc>
              <a:buClr>
                <a:schemeClr val="tx1"/>
              </a:buClr>
              <a:buSzPct val="100000"/>
              <a:buFont typeface="Wingdings" panose="05000000000000000000" pitchFamily="2" charset="2"/>
              <a:buAutoNum type="arabicPeriod"/>
            </a:pPr>
            <a:r>
              <a:rPr lang="fr-CA" altLang="fr-FR" sz="2600" dirty="0">
                <a:ea typeface="ＭＳ Ｐゴシック" panose="020B0600070205080204" pitchFamily="34" charset="-128"/>
              </a:rPr>
              <a:t>Les conditions de la participation</a:t>
            </a:r>
          </a:p>
          <a:p>
            <a:pPr marL="533400" indent="-533400">
              <a:lnSpc>
                <a:spcPct val="140000"/>
              </a:lnSpc>
              <a:buClr>
                <a:schemeClr val="tx1"/>
              </a:buClr>
              <a:buSzPct val="100000"/>
              <a:buFont typeface="Wingdings" panose="05000000000000000000" pitchFamily="2" charset="2"/>
              <a:buAutoNum type="arabicPeriod"/>
            </a:pPr>
            <a:r>
              <a:rPr lang="fr-CA" altLang="fr-FR" sz="2600" dirty="0">
                <a:ea typeface="ＭＳ Ｐゴシック" panose="020B0600070205080204" pitchFamily="34" charset="-128"/>
              </a:rPr>
              <a:t>Les différents pouvoirs du CE</a:t>
            </a:r>
          </a:p>
          <a:p>
            <a:pPr marL="533400" indent="-533400">
              <a:lnSpc>
                <a:spcPct val="140000"/>
              </a:lnSpc>
              <a:buClr>
                <a:schemeClr val="tx1"/>
              </a:buClr>
              <a:buSzPct val="100000"/>
              <a:buFont typeface="Wingdings" panose="05000000000000000000" pitchFamily="2" charset="2"/>
              <a:buAutoNum type="arabicPeriod"/>
            </a:pPr>
            <a:r>
              <a:rPr lang="fr-CA" altLang="fr-FR" sz="2600" dirty="0">
                <a:ea typeface="ＭＳ Ｐゴシック" panose="020B0600070205080204" pitchFamily="34" charset="-128"/>
              </a:rPr>
              <a:t>Allons-y concrètement</a:t>
            </a:r>
          </a:p>
          <a:p>
            <a:pPr marL="533400" indent="-533400">
              <a:lnSpc>
                <a:spcPct val="140000"/>
              </a:lnSpc>
              <a:buClr>
                <a:schemeClr val="tx1"/>
              </a:buClr>
              <a:buSzPct val="100000"/>
              <a:buFont typeface="Wingdings" panose="05000000000000000000" pitchFamily="2" charset="2"/>
              <a:buAutoNum type="arabicPeriod"/>
            </a:pPr>
            <a:r>
              <a:rPr lang="fr-CA" altLang="fr-FR" sz="2600" dirty="0">
                <a:ea typeface="ＭＳ Ｐゴシック" panose="020B0600070205080204" pitchFamily="34" charset="-128"/>
              </a:rPr>
              <a:t>Les rapports de force</a:t>
            </a:r>
          </a:p>
        </p:txBody>
      </p:sp>
      <p:sp>
        <p:nvSpPr>
          <p:cNvPr id="16388"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832344E1-4B0E-4FDC-8F4A-49E6185910A1}" type="slidenum">
              <a:rPr lang="fr-CA" altLang="fr-FR" sz="1600">
                <a:solidFill>
                  <a:srgbClr val="7B9899"/>
                </a:solidFill>
                <a:latin typeface="Arial" panose="020B0604020202020204" pitchFamily="34" charset="0"/>
              </a:rPr>
              <a:pPr>
                <a:spcBef>
                  <a:spcPct val="0"/>
                </a:spcBef>
                <a:buClrTx/>
                <a:buSzTx/>
                <a:buFontTx/>
                <a:buNone/>
              </a:pPr>
              <a:t>2</a:t>
            </a:fld>
            <a:endParaRPr lang="fr-CA" altLang="fr-FR" sz="1600">
              <a:solidFill>
                <a:srgbClr val="7B9899"/>
              </a:solidFill>
              <a:latin typeface="Arial" panose="020B0604020202020204" pitchFamily="34" charset="0"/>
            </a:endParaRPr>
          </a:p>
        </p:txBody>
      </p:sp>
    </p:spTree>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custDataLst>
              <p:tags r:id="rId1"/>
            </p:custDataLst>
          </p:nvPr>
        </p:nvSpPr>
        <p:spPr>
          <a:xfrm>
            <a:off x="1825625" y="269875"/>
            <a:ext cx="8534400" cy="752475"/>
          </a:xfrm>
        </p:spPr>
        <p:txBody>
          <a:bodyPr>
            <a:noAutofit/>
          </a:bodyPr>
          <a:lstStyle/>
          <a:p>
            <a:pPr eaLnBrk="1" hangingPunct="1"/>
            <a:r>
              <a:rPr lang="fr-CA" altLang="fr-FR" sz="32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Le quorum d’un CE d’une école est atteint </a:t>
            </a:r>
            <a:br>
              <a:rPr lang="fr-CA" altLang="fr-FR" sz="32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fr-CA" altLang="fr-FR" sz="32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 les deux conditions sont réunies</a:t>
            </a:r>
            <a:endParaRPr lang="fr-FR" altLang="fr-FR" sz="32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2531" name="Content Placeholder 2"/>
          <p:cNvSpPr>
            <a:spLocks noGrp="1"/>
          </p:cNvSpPr>
          <p:nvPr>
            <p:ph sz="quarter" idx="4294967295"/>
            <p:custDataLst>
              <p:tags r:id="rId2"/>
            </p:custDataLst>
          </p:nvPr>
        </p:nvSpPr>
        <p:spPr>
          <a:xfrm>
            <a:off x="1194559" y="1562377"/>
            <a:ext cx="9796532" cy="4572000"/>
          </a:xfrm>
        </p:spPr>
        <p:txBody>
          <a:bodyPr>
            <a:noAutofit/>
          </a:bodyPr>
          <a:lstStyle/>
          <a:p>
            <a:pPr marL="381000" indent="-381000" algn="just">
              <a:spcBef>
                <a:spcPts val="350"/>
              </a:spcBef>
              <a:buClr>
                <a:schemeClr val="tx1"/>
              </a:buClr>
              <a:defRPr/>
            </a:pPr>
            <a:r>
              <a:rPr lang="fr-CA" altLang="fr-FR" sz="2000" dirty="0">
                <a:latin typeface="Arial" panose="020B0604020202020204" pitchFamily="34" charset="0"/>
                <a:cs typeface="Arial" panose="020B0604020202020204" pitchFamily="34" charset="0"/>
              </a:rPr>
              <a:t>Première condition : la majorité des membres en poste (avec ou sans droit de vote) doivent être présents, ce qui exclut les postes vacants</a:t>
            </a:r>
          </a:p>
          <a:p>
            <a:pPr marL="355600" indent="0" algn="just">
              <a:spcBef>
                <a:spcPts val="350"/>
              </a:spcBef>
              <a:buClr>
                <a:schemeClr val="tx1"/>
              </a:buClr>
              <a:buNone/>
              <a:defRPr/>
            </a:pPr>
            <a:r>
              <a:rPr lang="fr-CA" altLang="fr-FR" sz="2000" dirty="0">
                <a:latin typeface="Arial" panose="020B0604020202020204" pitchFamily="34" charset="0"/>
                <a:cs typeface="Arial" panose="020B0604020202020204" pitchFamily="34" charset="0"/>
              </a:rPr>
              <a:t>Par exemple :</a:t>
            </a:r>
          </a:p>
          <a:p>
            <a:pPr marL="720725" lvl="1" indent="-365125" algn="just">
              <a:spcBef>
                <a:spcPts val="350"/>
              </a:spcBef>
              <a:buClr>
                <a:schemeClr val="tx1"/>
              </a:buClr>
              <a:buFont typeface="Wingdings" panose="05000000000000000000" pitchFamily="2" charset="2"/>
              <a:buChar char="Ø"/>
              <a:defRPr/>
            </a:pPr>
            <a:r>
              <a:rPr lang="fr-CA" altLang="fr-FR" sz="2000" dirty="0">
                <a:latin typeface="Arial" panose="020B0604020202020204" pitchFamily="34" charset="0"/>
                <a:cs typeface="Arial" panose="020B0604020202020204" pitchFamily="34" charset="0"/>
              </a:rPr>
              <a:t>Si le nombre de membres est de 10 ou 11, le quorum est de 6</a:t>
            </a:r>
          </a:p>
          <a:p>
            <a:pPr marL="720725" lvl="1" indent="-365125" algn="just">
              <a:spcBef>
                <a:spcPts val="350"/>
              </a:spcBef>
              <a:buClr>
                <a:schemeClr val="tx1"/>
              </a:buClr>
              <a:buFont typeface="Wingdings" panose="05000000000000000000" pitchFamily="2" charset="2"/>
              <a:buChar char="Ø"/>
              <a:defRPr/>
            </a:pPr>
            <a:r>
              <a:rPr lang="fr-CA" altLang="fr-FR" sz="2000" dirty="0">
                <a:latin typeface="Arial" panose="020B0604020202020204" pitchFamily="34" charset="0"/>
                <a:cs typeface="Arial" panose="020B0604020202020204" pitchFamily="34" charset="0"/>
              </a:rPr>
              <a:t>Si le nombre de membres est de 12 ou 13, le quorum est de 7</a:t>
            </a:r>
          </a:p>
          <a:p>
            <a:pPr marL="0" indent="0" algn="just">
              <a:spcBef>
                <a:spcPts val="350"/>
              </a:spcBef>
              <a:buClr>
                <a:schemeClr val="tx1"/>
              </a:buClr>
              <a:buNone/>
              <a:defRPr/>
            </a:pPr>
            <a:endParaRPr lang="fr-CA" altLang="fr-FR" sz="2000" dirty="0">
              <a:latin typeface="Arial" panose="020B0604020202020204" pitchFamily="34" charset="0"/>
              <a:cs typeface="Arial" panose="020B0604020202020204" pitchFamily="34" charset="0"/>
            </a:endParaRPr>
          </a:p>
          <a:p>
            <a:pPr marL="381000" indent="-381000" algn="just">
              <a:spcBef>
                <a:spcPts val="350"/>
              </a:spcBef>
              <a:buClr>
                <a:schemeClr val="tx1"/>
              </a:buClr>
              <a:defRPr/>
            </a:pPr>
            <a:r>
              <a:rPr lang="fr-CA" altLang="fr-FR" sz="2000" dirty="0">
                <a:latin typeface="Arial" panose="020B0604020202020204" pitchFamily="34" charset="0"/>
                <a:cs typeface="Arial" panose="020B0604020202020204" pitchFamily="34" charset="0"/>
              </a:rPr>
              <a:t>Deuxième condition : la moitié des parents en poste doivent être présents</a:t>
            </a:r>
          </a:p>
          <a:p>
            <a:pPr marL="355600" indent="0" algn="just">
              <a:spcBef>
                <a:spcPts val="350"/>
              </a:spcBef>
              <a:buClr>
                <a:schemeClr val="tx1"/>
              </a:buClr>
              <a:buNone/>
              <a:defRPr/>
            </a:pPr>
            <a:r>
              <a:rPr lang="fr-CA" altLang="fr-FR" sz="2000" dirty="0">
                <a:latin typeface="Arial" panose="020B0604020202020204" pitchFamily="34" charset="0"/>
                <a:cs typeface="Arial" panose="020B0604020202020204" pitchFamily="34" charset="0"/>
              </a:rPr>
              <a:t>Par exemple :</a:t>
            </a:r>
          </a:p>
          <a:p>
            <a:pPr marL="720725" lvl="1" indent="-365125" algn="just">
              <a:spcBef>
                <a:spcPts val="350"/>
              </a:spcBef>
              <a:buClr>
                <a:schemeClr val="tx1"/>
              </a:buClr>
              <a:buFont typeface="Wingdings" panose="05000000000000000000" pitchFamily="2" charset="2"/>
              <a:buChar char="Ø"/>
              <a:defRPr/>
            </a:pPr>
            <a:r>
              <a:rPr lang="fr-CA" altLang="fr-FR" sz="2000" dirty="0">
                <a:latin typeface="Arial" panose="020B0604020202020204" pitchFamily="34" charset="0"/>
                <a:cs typeface="Arial" panose="020B0604020202020204" pitchFamily="34" charset="0"/>
              </a:rPr>
              <a:t>Si 4 parents sont membres, 2 d’entre eux doivent être présents</a:t>
            </a:r>
          </a:p>
          <a:p>
            <a:pPr marL="720725" lvl="1" indent="-365125" algn="just">
              <a:spcBef>
                <a:spcPts val="350"/>
              </a:spcBef>
              <a:buClr>
                <a:schemeClr val="tx1"/>
              </a:buClr>
              <a:buFont typeface="Wingdings" panose="05000000000000000000" pitchFamily="2" charset="2"/>
              <a:buChar char="Ø"/>
              <a:defRPr/>
            </a:pPr>
            <a:r>
              <a:rPr lang="fr-CA" altLang="fr-FR" sz="2000" dirty="0">
                <a:latin typeface="Arial" panose="020B0604020202020204" pitchFamily="34" charset="0"/>
                <a:cs typeface="Arial" panose="020B0604020202020204" pitchFamily="34" charset="0"/>
              </a:rPr>
              <a:t>Si 5 ou 6 parents sont membres, 3 d’entre eux doivent être présents</a:t>
            </a:r>
          </a:p>
        </p:txBody>
      </p:sp>
      <p:sp>
        <p:nvSpPr>
          <p:cNvPr id="34820"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61BB05AC-E8CD-4DE9-B7E0-9F39A798A43A}" type="slidenum">
              <a:rPr lang="fr-CA" altLang="fr-FR" sz="1600">
                <a:solidFill>
                  <a:srgbClr val="7B9899"/>
                </a:solidFill>
                <a:latin typeface="Arial" panose="020B0604020202020204" pitchFamily="34" charset="0"/>
              </a:rPr>
              <a:pPr>
                <a:spcBef>
                  <a:spcPct val="0"/>
                </a:spcBef>
                <a:buClrTx/>
                <a:buSzTx/>
                <a:buFontTx/>
                <a:buNone/>
              </a:pPr>
              <a:t>20</a:t>
            </a:fld>
            <a:endParaRPr lang="fr-CA" altLang="fr-FR" sz="1600">
              <a:solidFill>
                <a:srgbClr val="7B9899"/>
              </a:solidFill>
              <a:latin typeface="Arial" panose="020B0604020202020204" pitchFamily="34" charset="0"/>
            </a:endParaRPr>
          </a:p>
        </p:txBody>
      </p:sp>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custDataLst>
              <p:tags r:id="rId1"/>
            </p:custDataLst>
          </p:nvPr>
        </p:nvSpPr>
        <p:spPr>
          <a:xfrm>
            <a:off x="1825625" y="1524001"/>
            <a:ext cx="4040188" cy="477077"/>
          </a:xfrm>
        </p:spPr>
        <p:txBody>
          <a:bodyPr/>
          <a:lstStyle/>
          <a:p>
            <a:pPr>
              <a:defRPr/>
            </a:pPr>
            <a:r>
              <a:rPr lang="fr-CA" sz="1800" dirty="0"/>
              <a:t>Un CE formé de 14 postes</a:t>
            </a:r>
          </a:p>
        </p:txBody>
      </p:sp>
      <p:sp>
        <p:nvSpPr>
          <p:cNvPr id="3" name="Espace réservé du texte 2"/>
          <p:cNvSpPr>
            <a:spLocks noGrp="1"/>
          </p:cNvSpPr>
          <p:nvPr>
            <p:ph type="body" sz="half" idx="3"/>
            <p:custDataLst>
              <p:tags r:id="rId2"/>
            </p:custDataLst>
          </p:nvPr>
        </p:nvSpPr>
        <p:spPr>
          <a:xfrm>
            <a:off x="6315076" y="1484784"/>
            <a:ext cx="4041775" cy="731838"/>
          </a:xfrm>
        </p:spPr>
        <p:txBody>
          <a:bodyPr/>
          <a:lstStyle/>
          <a:p>
            <a:pPr>
              <a:defRPr/>
            </a:pPr>
            <a:r>
              <a:rPr lang="fr-CA" sz="1800" dirty="0"/>
              <a:t>Un CE formé de 12 postes, mais seulement 11 postes sont pourvus</a:t>
            </a:r>
          </a:p>
        </p:txBody>
      </p:sp>
      <p:sp>
        <p:nvSpPr>
          <p:cNvPr id="36868" name="Espace réservé du contenu 3"/>
          <p:cNvSpPr>
            <a:spLocks noGrp="1"/>
          </p:cNvSpPr>
          <p:nvPr>
            <p:ph sz="quarter" idx="2"/>
            <p:custDataLst>
              <p:tags r:id="rId3"/>
            </p:custDataLst>
          </p:nvPr>
        </p:nvSpPr>
        <p:spPr>
          <a:xfrm>
            <a:off x="1825626" y="2471739"/>
            <a:ext cx="4041775" cy="3817937"/>
          </a:xfrm>
        </p:spPr>
        <p:txBody>
          <a:bodyPr/>
          <a:lstStyle/>
          <a:p>
            <a:pPr>
              <a:buClrTx/>
            </a:pPr>
            <a:r>
              <a:rPr lang="fr-CA" altLang="fr-FR" dirty="0">
                <a:ea typeface="ＭＳ Ｐゴシック" panose="020B0600070205080204" pitchFamily="34" charset="-128"/>
              </a:rPr>
              <a:t>6 parents</a:t>
            </a:r>
          </a:p>
          <a:p>
            <a:pPr>
              <a:buClrTx/>
            </a:pPr>
            <a:r>
              <a:rPr lang="fr-CA" altLang="fr-FR" dirty="0">
                <a:ea typeface="ＭＳ Ｐゴシック" panose="020B0600070205080204" pitchFamily="34" charset="-128"/>
              </a:rPr>
              <a:t>3 enseignants</a:t>
            </a:r>
          </a:p>
          <a:p>
            <a:pPr>
              <a:buClrTx/>
            </a:pPr>
            <a:r>
              <a:rPr lang="fr-CA" altLang="fr-FR" dirty="0">
                <a:ea typeface="ＭＳ Ｐゴシック" panose="020B0600070205080204" pitchFamily="34" charset="-128"/>
              </a:rPr>
              <a:t>1 professionnel</a:t>
            </a:r>
          </a:p>
          <a:p>
            <a:pPr>
              <a:buClrTx/>
            </a:pPr>
            <a:r>
              <a:rPr lang="fr-CA" altLang="fr-FR" dirty="0">
                <a:ea typeface="ＭＳ Ｐゴシック" panose="020B0600070205080204" pitchFamily="34" charset="-128"/>
              </a:rPr>
              <a:t>1 soutien</a:t>
            </a:r>
          </a:p>
          <a:p>
            <a:pPr>
              <a:buClrTx/>
            </a:pPr>
            <a:r>
              <a:rPr lang="fr-CA" altLang="fr-FR" dirty="0">
                <a:ea typeface="ＭＳ Ｐゴシック" panose="020B0600070205080204" pitchFamily="34" charset="-128"/>
              </a:rPr>
              <a:t>1 service de garde</a:t>
            </a:r>
          </a:p>
          <a:p>
            <a:pPr>
              <a:buClrTx/>
            </a:pPr>
            <a:r>
              <a:rPr lang="fr-CA" altLang="fr-FR" dirty="0">
                <a:ea typeface="ＭＳ Ｐゴシック" panose="020B0600070205080204" pitchFamily="34" charset="-128"/>
              </a:rPr>
              <a:t>2 représentants de la communauté</a:t>
            </a:r>
          </a:p>
        </p:txBody>
      </p:sp>
      <p:sp>
        <p:nvSpPr>
          <p:cNvPr id="36869" name="Espace réservé du contenu 4"/>
          <p:cNvSpPr>
            <a:spLocks noGrp="1"/>
          </p:cNvSpPr>
          <p:nvPr>
            <p:ph sz="quarter" idx="4"/>
            <p:custDataLst>
              <p:tags r:id="rId4"/>
            </p:custDataLst>
          </p:nvPr>
        </p:nvSpPr>
        <p:spPr>
          <a:xfrm>
            <a:off x="6324600" y="2471738"/>
            <a:ext cx="4038600" cy="3821112"/>
          </a:xfrm>
        </p:spPr>
        <p:txBody>
          <a:bodyPr/>
          <a:lstStyle/>
          <a:p>
            <a:pPr>
              <a:buClrTx/>
            </a:pPr>
            <a:r>
              <a:rPr lang="fr-CA" altLang="fr-FR" dirty="0">
                <a:ea typeface="ＭＳ Ｐゴシック" panose="020B0600070205080204" pitchFamily="34" charset="-128"/>
              </a:rPr>
              <a:t>5 parents</a:t>
            </a:r>
          </a:p>
          <a:p>
            <a:pPr>
              <a:buClrTx/>
            </a:pPr>
            <a:r>
              <a:rPr lang="fr-CA" altLang="fr-FR" dirty="0">
                <a:ea typeface="ＭＳ Ｐゴシック" panose="020B0600070205080204" pitchFamily="34" charset="-128"/>
              </a:rPr>
              <a:t>2 enseignants</a:t>
            </a:r>
          </a:p>
          <a:p>
            <a:pPr>
              <a:buClrTx/>
            </a:pPr>
            <a:r>
              <a:rPr lang="fr-CA" altLang="fr-FR" dirty="0">
                <a:ea typeface="ＭＳ Ｐゴシック" panose="020B0600070205080204" pitchFamily="34" charset="-128"/>
              </a:rPr>
              <a:t>1 professionnel</a:t>
            </a:r>
          </a:p>
          <a:p>
            <a:pPr>
              <a:buClrTx/>
            </a:pPr>
            <a:r>
              <a:rPr lang="fr-CA" altLang="fr-FR" dirty="0">
                <a:ea typeface="ＭＳ Ｐゴシック" panose="020B0600070205080204" pitchFamily="34" charset="-128"/>
              </a:rPr>
              <a:t>1 soutien</a:t>
            </a:r>
          </a:p>
          <a:p>
            <a:pPr>
              <a:buClrTx/>
            </a:pPr>
            <a:r>
              <a:rPr lang="fr-CA" altLang="fr-FR" dirty="0">
                <a:ea typeface="ＭＳ Ｐゴシック" panose="020B0600070205080204" pitchFamily="34" charset="-128"/>
              </a:rPr>
              <a:t>1 service de garde</a:t>
            </a:r>
          </a:p>
          <a:p>
            <a:pPr>
              <a:buClrTx/>
            </a:pPr>
            <a:r>
              <a:rPr lang="fr-CA" altLang="fr-FR" dirty="0">
                <a:ea typeface="ＭＳ Ｐゴシック" panose="020B0600070205080204" pitchFamily="34" charset="-128"/>
              </a:rPr>
              <a:t>1 représentant de la communauté</a:t>
            </a:r>
          </a:p>
        </p:txBody>
      </p:sp>
      <p:sp>
        <p:nvSpPr>
          <p:cNvPr id="36870" name="Titre 5"/>
          <p:cNvSpPr>
            <a:spLocks noGrp="1"/>
          </p:cNvSpPr>
          <p:nvPr>
            <p:ph type="title"/>
            <p:custDataLst>
              <p:tags r:id="rId5"/>
            </p:custDataLst>
          </p:nvPr>
        </p:nvSpPr>
        <p:spPr>
          <a:xfrm>
            <a:off x="839788" y="57476"/>
            <a:ext cx="10464316" cy="1325563"/>
          </a:xfrm>
        </p:spPr>
        <p:txBody>
          <a:bodyPr/>
          <a:lstStyle/>
          <a:p>
            <a:pPr algn="ctr"/>
            <a:r>
              <a:rPr lang="fr-CA" altLang="fr-FR" b="1" dirty="0">
                <a:ea typeface="ＭＳ Ｐゴシック" panose="020B0600070205080204" pitchFamily="34" charset="-128"/>
              </a:rPr>
              <a:t>Faisons l’exercice</a:t>
            </a:r>
          </a:p>
        </p:txBody>
      </p:sp>
      <p:sp>
        <p:nvSpPr>
          <p:cNvPr id="36871" name="Espace réservé du numéro de diapositive 6"/>
          <p:cNvSpPr>
            <a:spLocks noGrp="1"/>
          </p:cNvSpPr>
          <p:nvPr>
            <p:ph type="sldNum" sz="quarter" idx="12"/>
            <p:custDataLst>
              <p:tags r:id="rId6"/>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ECA966E9-65E8-4061-A814-DDCB677A5463}" type="slidenum">
              <a:rPr lang="fr-CA" altLang="fr-FR" sz="1600">
                <a:solidFill>
                  <a:srgbClr val="7B9899"/>
                </a:solidFill>
                <a:latin typeface="Arial" panose="020B0604020202020204" pitchFamily="34" charset="0"/>
              </a:rPr>
              <a:pPr>
                <a:spcBef>
                  <a:spcPct val="0"/>
                </a:spcBef>
                <a:buClrTx/>
                <a:buSzTx/>
                <a:buFontTx/>
                <a:buNone/>
              </a:pPr>
              <a:t>21</a:t>
            </a:fld>
            <a:endParaRPr lang="fr-CA" altLang="fr-FR" sz="1600">
              <a:solidFill>
                <a:srgbClr val="7B9899"/>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custDataLst>
              <p:tags r:id="rId1"/>
            </p:custDataLst>
          </p:nvPr>
        </p:nvSpPr>
        <p:spPr>
          <a:xfrm>
            <a:off x="960120" y="321583"/>
            <a:ext cx="10515600" cy="738591"/>
          </a:xfrm>
        </p:spPr>
        <p:txBody>
          <a:bodyPr>
            <a:normAutofit/>
          </a:bodyPr>
          <a:lstStyle/>
          <a:p>
            <a:pPr algn="ctr" eaLnBrk="1" hangingPunct="1"/>
            <a:r>
              <a:rPr lang="fr-CA" altLang="fr-FR" sz="4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Le vote</a:t>
            </a:r>
          </a:p>
        </p:txBody>
      </p:sp>
      <p:sp>
        <p:nvSpPr>
          <p:cNvPr id="38915" name="Rectangle 3"/>
          <p:cNvSpPr>
            <a:spLocks noGrp="1"/>
          </p:cNvSpPr>
          <p:nvPr>
            <p:ph type="body" idx="4294967295"/>
            <p:custDataLst>
              <p:tags r:id="rId2"/>
            </p:custDataLst>
          </p:nvPr>
        </p:nvSpPr>
        <p:spPr>
          <a:xfrm>
            <a:off x="960120" y="1524000"/>
            <a:ext cx="10515600" cy="4598988"/>
          </a:xfrm>
        </p:spPr>
        <p:txBody>
          <a:bodyPr>
            <a:normAutofit/>
          </a:bodyPr>
          <a:lstStyle/>
          <a:p>
            <a:pPr algn="just" eaLnBrk="1" hangingPunct="1">
              <a:lnSpc>
                <a:spcPct val="90000"/>
              </a:lnSpc>
            </a:pPr>
            <a:endParaRPr lang="fr-CA" altLang="fr-FR" sz="2000" dirty="0">
              <a:ea typeface="ＭＳ Ｐゴシック" panose="020B0600070205080204" pitchFamily="34" charset="-128"/>
            </a:endParaRPr>
          </a:p>
          <a:p>
            <a:pPr algn="just" eaLnBrk="1" hangingPunct="1">
              <a:lnSpc>
                <a:spcPct val="90000"/>
              </a:lnSpc>
              <a:buClrTx/>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Les décisions sont prises à la majorité des voix exprimées par les membres présents et ayant le droit de vote (art. 63 et 108)</a:t>
            </a:r>
          </a:p>
          <a:p>
            <a:pPr algn="just" eaLnBrk="1" hangingPunct="1">
              <a:lnSpc>
                <a:spcPct val="90000"/>
              </a:lnSpc>
              <a:buClrTx/>
            </a:pPr>
            <a:endParaRPr lang="fr-CA" altLang="fr-FR" sz="2200" dirty="0">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90000"/>
              </a:lnSpc>
              <a:buClrTx/>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En cas d’égalité, le président a voix prépondérante, c’est-à-dire qu’il peut trancher en dernière analyse (art. 63 et 108)</a:t>
            </a:r>
          </a:p>
          <a:p>
            <a:pPr algn="just" eaLnBrk="1" hangingPunct="1">
              <a:lnSpc>
                <a:spcPct val="90000"/>
              </a:lnSpc>
              <a:buClrTx/>
            </a:pPr>
            <a:endParaRPr lang="fr-CA" altLang="fr-FR" sz="2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buClrTx/>
            </a:pPr>
            <a:r>
              <a:rPr lang="fr-CA" altLang="fr-FR" sz="2200" b="1" dirty="0">
                <a:latin typeface="Arial" panose="020B0604020202020204" pitchFamily="34" charset="0"/>
                <a:ea typeface="ＭＳ Ｐゴシック" panose="020B0600070205080204" pitchFamily="34" charset="-128"/>
                <a:cs typeface="Arial" panose="020B0604020202020204" pitchFamily="34" charset="0"/>
              </a:rPr>
              <a:t>Attention! Le vote prépondérant est une procédure d’exception.</a:t>
            </a:r>
          </a:p>
          <a:p>
            <a:pPr algn="just" eaLnBrk="1" hangingPunct="1">
              <a:lnSpc>
                <a:spcPct val="90000"/>
              </a:lnSpc>
              <a:buClrTx/>
            </a:pPr>
            <a:endParaRPr lang="fr-CA" altLang="fr-FR" sz="2200" dirty="0">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90000"/>
              </a:lnSpc>
              <a:buClrTx/>
            </a:pPr>
            <a:r>
              <a:rPr lang="fr-CA" altLang="fr-FR" sz="2200" dirty="0">
                <a:latin typeface="Arial" panose="020B0604020202020204" pitchFamily="34" charset="0"/>
                <a:ea typeface="ＭＳ Ｐゴシック" panose="020B0600070205080204" pitchFamily="34" charset="-128"/>
                <a:cs typeface="Arial" panose="020B0604020202020204" pitchFamily="34" charset="0"/>
              </a:rPr>
              <a:t>Dans un contexte où les voix sont à ce point partagées, il peut être souhaitable d’approfondir la question et de reporter autant que possible une décision</a:t>
            </a:r>
          </a:p>
        </p:txBody>
      </p:sp>
      <p:sp>
        <p:nvSpPr>
          <p:cNvPr id="38916"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F506C0A0-7B7D-4336-9C39-0D322AC246B1}" type="slidenum">
              <a:rPr lang="fr-CA" altLang="fr-FR" sz="1600">
                <a:solidFill>
                  <a:srgbClr val="7B9899"/>
                </a:solidFill>
                <a:latin typeface="Arial" panose="020B0604020202020204" pitchFamily="34" charset="0"/>
              </a:rPr>
              <a:pPr>
                <a:spcBef>
                  <a:spcPct val="0"/>
                </a:spcBef>
                <a:buClrTx/>
                <a:buSzTx/>
                <a:buFontTx/>
                <a:buNone/>
              </a:pPr>
              <a:t>22</a:t>
            </a:fld>
            <a:endParaRPr lang="fr-CA" altLang="fr-FR" sz="1600">
              <a:solidFill>
                <a:srgbClr val="7B9899"/>
              </a:solidFill>
              <a:latin typeface="Arial" panose="020B0604020202020204" pitchFamily="34" charset="0"/>
            </a:endParaRPr>
          </a:p>
        </p:txBody>
      </p:sp>
    </p:spTree>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b="1" dirty="0"/>
              <a:t>Qui a droit de vote?</a:t>
            </a:r>
          </a:p>
        </p:txBody>
      </p:sp>
      <p:sp>
        <p:nvSpPr>
          <p:cNvPr id="40963" name="Espace réservé du contenu 2"/>
          <p:cNvSpPr>
            <a:spLocks noGrp="1"/>
          </p:cNvSpPr>
          <p:nvPr>
            <p:ph sz="quarter" idx="1"/>
            <p:custDataLst>
              <p:tags r:id="rId2"/>
            </p:custDataLst>
          </p:nvPr>
        </p:nvSpPr>
        <p:spPr>
          <a:xfrm>
            <a:off x="838200" y="1527175"/>
            <a:ext cx="10515600" cy="4572000"/>
          </a:xfrm>
        </p:spPr>
        <p:txBody>
          <a:bodyPr/>
          <a:lstStyle/>
          <a:p>
            <a:pPr>
              <a:buClrTx/>
            </a:pPr>
            <a:r>
              <a:rPr lang="fr-CA" altLang="fr-FR" dirty="0">
                <a:ea typeface="ＭＳ Ｐゴシック" panose="020B0600070205080204" pitchFamily="34" charset="-128"/>
              </a:rPr>
              <a:t>Dans une école, tous les membres sauf les représentantes et les représentants de la communauté (art. 42)</a:t>
            </a:r>
          </a:p>
          <a:p>
            <a:pPr>
              <a:buClrTx/>
            </a:pPr>
            <a:endParaRPr lang="fr-CA" altLang="fr-FR" dirty="0">
              <a:ea typeface="ＭＳ Ｐゴシック" panose="020B0600070205080204" pitchFamily="34" charset="-128"/>
            </a:endParaRPr>
          </a:p>
          <a:p>
            <a:pPr>
              <a:buClrTx/>
            </a:pPr>
            <a:r>
              <a:rPr lang="fr-CA" altLang="fr-FR" dirty="0">
                <a:ea typeface="ＭＳ Ｐゴシック" panose="020B0600070205080204" pitchFamily="34" charset="-128"/>
              </a:rPr>
              <a:t>Dans un centre, tous les membres (art. 102)</a:t>
            </a:r>
          </a:p>
          <a:p>
            <a:pPr>
              <a:buClrTx/>
            </a:pPr>
            <a:endParaRPr lang="fr-CA" altLang="fr-FR" dirty="0">
              <a:ea typeface="ＭＳ Ｐゴシック" panose="020B0600070205080204" pitchFamily="34" charset="-128"/>
            </a:endParaRPr>
          </a:p>
          <a:p>
            <a:pPr>
              <a:buClrTx/>
            </a:pPr>
            <a:r>
              <a:rPr lang="fr-CA" altLang="fr-FR" dirty="0">
                <a:ea typeface="ＭＳ Ｐゴシック" panose="020B0600070205080204" pitchFamily="34" charset="-128"/>
              </a:rPr>
              <a:t>La direction participe aux séances du CE, mais sans droit de vote (art. 46 et 105)</a:t>
            </a:r>
          </a:p>
          <a:p>
            <a:pPr marL="0" indent="0">
              <a:buNone/>
            </a:pPr>
            <a:endParaRPr lang="fr-CA" altLang="fr-FR" sz="2400" dirty="0">
              <a:ea typeface="ＭＳ Ｐゴシック" panose="020B0600070205080204" pitchFamily="34" charset="-128"/>
            </a:endParaRPr>
          </a:p>
        </p:txBody>
      </p:sp>
      <p:sp>
        <p:nvSpPr>
          <p:cNvPr id="40964" name="Espace réservé du numéro de diapositive 3"/>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B3B5E7DA-FE05-4859-A967-447E1B60F902}" type="slidenum">
              <a:rPr lang="fr-CA" altLang="fr-FR" sz="1600">
                <a:solidFill>
                  <a:srgbClr val="7B9899"/>
                </a:solidFill>
                <a:latin typeface="Arial" panose="020B0604020202020204" pitchFamily="34" charset="0"/>
              </a:rPr>
              <a:pPr>
                <a:spcBef>
                  <a:spcPct val="0"/>
                </a:spcBef>
                <a:buClrTx/>
                <a:buSzTx/>
                <a:buFontTx/>
                <a:buNone/>
              </a:pPr>
              <a:t>23</a:t>
            </a:fld>
            <a:endParaRPr lang="fr-CA" altLang="fr-FR" sz="1600">
              <a:solidFill>
                <a:srgbClr val="7B9899"/>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AutoShape 2"/>
          <p:cNvSpPr>
            <a:spLocks noGrp="1" noChangeArrowheads="1"/>
          </p:cNvSpPr>
          <p:nvPr>
            <p:ph type="title"/>
            <p:custDataLst>
              <p:tags r:id="rId1"/>
            </p:custDataLst>
          </p:nvPr>
        </p:nvSpPr>
        <p:spPr>
          <a:xfrm>
            <a:off x="2209800" y="546896"/>
            <a:ext cx="7772400" cy="1066800"/>
          </a:xfrm>
        </p:spPr>
        <p:txBody>
          <a:bodyPr>
            <a:normAutofit/>
          </a:bodyPr>
          <a:lstStyle/>
          <a:p>
            <a:pPr eaLnBrk="1" hangingPunct="1"/>
            <a:r>
              <a:rPr lang="fr-CA" altLang="fr-FR" sz="3500" dirty="0">
                <a:ea typeface="ＭＳ Ｐゴシック" panose="020B0600070205080204" pitchFamily="34" charset="-128"/>
              </a:rPr>
              <a:t>4. Les conditions de la participation</a:t>
            </a:r>
          </a:p>
        </p:txBody>
      </p:sp>
      <p:sp>
        <p:nvSpPr>
          <p:cNvPr id="43012" name="Espace réservé du numéro de diapositive 6"/>
          <p:cNvSpPr txBox="1">
            <a:spLocks noGrp="1"/>
          </p:cNvSpPr>
          <p:nvPr>
            <p:custDataLst>
              <p:tags r:id="rId2"/>
            </p:custDataLst>
          </p:nvPr>
        </p:nvSpPr>
        <p:spPr bwMode="auto">
          <a:xfrm>
            <a:off x="5867400" y="2198689"/>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fld id="{C801160A-38AA-4F07-9023-F161C67F943D}" type="slidenum">
              <a:rPr lang="fr-FR" altLang="fr-FR" sz="1600">
                <a:solidFill>
                  <a:srgbClr val="7B9899"/>
                </a:solidFill>
                <a:latin typeface="Arial" panose="020B0604020202020204" pitchFamily="34" charset="0"/>
              </a:rPr>
              <a:pPr algn="ctr" eaLnBrk="1" hangingPunct="1">
                <a:spcBef>
                  <a:spcPct val="0"/>
                </a:spcBef>
                <a:buClrTx/>
                <a:buSzTx/>
                <a:buFontTx/>
                <a:buNone/>
              </a:pPr>
              <a:t>24</a:t>
            </a:fld>
            <a:endParaRPr lang="fr-FR" altLang="fr-FR" sz="1600">
              <a:solidFill>
                <a:srgbClr val="7B9899"/>
              </a:solidFill>
              <a:latin typeface="Arial" panose="020B0604020202020204" pitchFamily="34" charset="0"/>
            </a:endParaRPr>
          </a:p>
        </p:txBody>
      </p:sp>
      <p:sp>
        <p:nvSpPr>
          <p:cNvPr id="43013"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6E3943FA-B147-4CA0-81C1-381E017D6871}" type="slidenum">
              <a:rPr lang="fr-FR" altLang="fr-FR" sz="1600">
                <a:solidFill>
                  <a:srgbClr val="7B9899"/>
                </a:solidFill>
                <a:latin typeface="Arial" panose="020B0604020202020204" pitchFamily="34" charset="0"/>
              </a:rPr>
              <a:pPr>
                <a:spcBef>
                  <a:spcPct val="0"/>
                </a:spcBef>
                <a:buClrTx/>
                <a:buSzTx/>
                <a:buFontTx/>
                <a:buNone/>
              </a:pPr>
              <a:t>24</a:t>
            </a:fld>
            <a:endParaRPr lang="fr-FR" altLang="fr-FR" sz="1600">
              <a:solidFill>
                <a:srgbClr val="7B9899"/>
              </a:solidFill>
              <a:latin typeface="Arial" panose="020B0604020202020204" pitchFamily="34" charset="0"/>
            </a:endParaRPr>
          </a:p>
        </p:txBody>
      </p:sp>
    </p:spTree>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custDataLst>
              <p:tags r:id="rId1"/>
            </p:custDataLst>
          </p:nvPr>
        </p:nvSpPr>
        <p:spPr>
          <a:xfrm>
            <a:off x="838200" y="220869"/>
            <a:ext cx="10515600" cy="920336"/>
          </a:xfrm>
        </p:spPr>
        <p:txBody>
          <a:bodyPr>
            <a:normAutofit/>
          </a:bodyPr>
          <a:lstStyle/>
          <a:p>
            <a:pPr algn="ctr" eaLnBrk="1" hangingPunct="1"/>
            <a:r>
              <a:rPr lang="fr-CA" altLang="fr-FR" sz="3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Ce qu’exige la loi en matière de participation</a:t>
            </a:r>
          </a:p>
        </p:txBody>
      </p:sp>
      <p:sp>
        <p:nvSpPr>
          <p:cNvPr id="45059" name="Rectangle 3"/>
          <p:cNvSpPr>
            <a:spLocks noGrp="1"/>
          </p:cNvSpPr>
          <p:nvPr>
            <p:ph type="body" idx="4294967295"/>
            <p:custDataLst>
              <p:tags r:id="rId2"/>
            </p:custDataLst>
          </p:nvPr>
        </p:nvSpPr>
        <p:spPr>
          <a:xfrm>
            <a:off x="838200" y="1573108"/>
            <a:ext cx="10515600" cy="4351338"/>
          </a:xfrm>
        </p:spPr>
        <p:txBody>
          <a:bodyPr/>
          <a:lstStyle/>
          <a:p>
            <a:pPr eaLnBrk="1" hangingPunct="1"/>
            <a:endParaRPr lang="fr-CA" altLang="fr-FR" sz="2300" dirty="0">
              <a:ea typeface="ＭＳ Ｐゴシック" panose="020B0600070205080204" pitchFamily="34" charset="-128"/>
            </a:endParaRPr>
          </a:p>
          <a:p>
            <a:pPr eaLnBrk="1" hangingPunct="1">
              <a:buClrTx/>
            </a:pPr>
            <a:r>
              <a:rPr lang="fr-CA" altLang="fr-FR" dirty="0">
                <a:latin typeface="Arial" panose="020B0604020202020204" pitchFamily="34" charset="0"/>
                <a:ea typeface="ＭＳ Ｐゴシック" panose="020B0600070205080204" pitchFamily="34" charset="-128"/>
                <a:cs typeface="Arial" panose="020B0604020202020204" pitchFamily="34" charset="0"/>
              </a:rPr>
              <a:t>Les membres du CE doivent agir avec soin, prudence et diligence, avec honnêteté, loyauté et dans l'intérêt de l'école ou du centre, des élèves, des parents, des membres du personnel et de la communauté (art. 71 et 108)</a:t>
            </a:r>
          </a:p>
          <a:p>
            <a:pPr eaLnBrk="1" hangingPunct="1">
              <a:buClrTx/>
            </a:pPr>
            <a:endParaRPr lang="fr-CA" altLang="fr-FR"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ClrTx/>
            </a:pPr>
            <a:r>
              <a:rPr lang="fr-CA" altLang="fr-FR" dirty="0">
                <a:latin typeface="Arial" panose="020B0604020202020204" pitchFamily="34" charset="0"/>
                <a:ea typeface="ＭＳ Ｐゴシック" panose="020B0600070205080204" pitchFamily="34" charset="-128"/>
                <a:cs typeface="Arial" panose="020B0604020202020204" pitchFamily="34" charset="0"/>
              </a:rPr>
              <a:t>Tout membre d’un CE qui a un intérêt direct ou indirect dans une entreprise qui est en conflit d’intérêts avec sa fonction doit s'abstenir de voter sur toute question concernant cette entreprise (art. 70 et 108)</a:t>
            </a:r>
            <a:endParaRPr lang="fr-CA" altLang="fr-FR"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fr-CA" altLang="fr-FR" sz="2200" dirty="0">
              <a:ea typeface="ＭＳ Ｐゴシック" panose="020B0600070205080204" pitchFamily="34" charset="-128"/>
            </a:endParaRPr>
          </a:p>
        </p:txBody>
      </p:sp>
      <p:sp>
        <p:nvSpPr>
          <p:cNvPr id="45060"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3FC8C4A2-7714-4741-B0FF-AEC9D7181464}" type="slidenum">
              <a:rPr lang="fr-CA" altLang="fr-FR" sz="1600">
                <a:solidFill>
                  <a:srgbClr val="7B9899"/>
                </a:solidFill>
                <a:latin typeface="Arial" panose="020B0604020202020204" pitchFamily="34" charset="0"/>
              </a:rPr>
              <a:pPr>
                <a:spcBef>
                  <a:spcPct val="0"/>
                </a:spcBef>
                <a:buClrTx/>
                <a:buSzTx/>
                <a:buFontTx/>
                <a:buNone/>
              </a:pPr>
              <a:t>25</a:t>
            </a:fld>
            <a:endParaRPr lang="fr-CA" altLang="fr-FR" sz="1600">
              <a:solidFill>
                <a:srgbClr val="7B9899"/>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custDataLst>
              <p:tags r:id="rId1"/>
            </p:custDataLst>
          </p:nvPr>
        </p:nvSpPr>
        <p:spPr>
          <a:xfrm>
            <a:off x="1825625" y="1524001"/>
            <a:ext cx="4040188" cy="733425"/>
          </a:xfrm>
        </p:spPr>
        <p:txBody>
          <a:bodyPr/>
          <a:lstStyle/>
          <a:p>
            <a:pPr algn="ctr">
              <a:defRPr/>
            </a:pPr>
            <a:r>
              <a:rPr lang="fr-CA" sz="2000" dirty="0"/>
              <a:t>Quels intérêts défend-on?</a:t>
            </a:r>
          </a:p>
        </p:txBody>
      </p:sp>
      <p:sp>
        <p:nvSpPr>
          <p:cNvPr id="3" name="Espace réservé du texte 2"/>
          <p:cNvSpPr>
            <a:spLocks noGrp="1"/>
          </p:cNvSpPr>
          <p:nvPr>
            <p:ph type="body" sz="half" idx="3"/>
            <p:custDataLst>
              <p:tags r:id="rId2"/>
            </p:custDataLst>
          </p:nvPr>
        </p:nvSpPr>
        <p:spPr>
          <a:xfrm>
            <a:off x="6315076" y="1524000"/>
            <a:ext cx="4041775" cy="731838"/>
          </a:xfrm>
        </p:spPr>
        <p:txBody>
          <a:bodyPr/>
          <a:lstStyle/>
          <a:p>
            <a:pPr algn="ctr">
              <a:defRPr/>
            </a:pPr>
            <a:r>
              <a:rPr lang="fr-CA" sz="2000" dirty="0"/>
              <a:t>Qui représente-t-on?</a:t>
            </a:r>
          </a:p>
        </p:txBody>
      </p:sp>
      <p:sp>
        <p:nvSpPr>
          <p:cNvPr id="47108" name="Espace réservé du contenu 3"/>
          <p:cNvSpPr>
            <a:spLocks noGrp="1"/>
          </p:cNvSpPr>
          <p:nvPr>
            <p:ph sz="quarter" idx="2"/>
            <p:custDataLst>
              <p:tags r:id="rId3"/>
            </p:custDataLst>
          </p:nvPr>
        </p:nvSpPr>
        <p:spPr>
          <a:xfrm>
            <a:off x="1825626" y="2471739"/>
            <a:ext cx="4041775" cy="3817937"/>
          </a:xfrm>
        </p:spPr>
        <p:txBody>
          <a:bodyPr/>
          <a:lstStyle/>
          <a:p>
            <a:pPr>
              <a:buClrTx/>
            </a:pPr>
            <a:r>
              <a:rPr lang="fr-CA" altLang="fr-FR" dirty="0">
                <a:ea typeface="ＭＳ Ｐゴシック" panose="020B0600070205080204" pitchFamily="34" charset="-128"/>
              </a:rPr>
              <a:t>Ceux de notre groupe de référence?</a:t>
            </a:r>
          </a:p>
          <a:p>
            <a:pPr>
              <a:buClrTx/>
            </a:pPr>
            <a:endParaRPr lang="fr-CA" altLang="fr-FR" dirty="0">
              <a:ea typeface="ＭＳ Ｐゴシック" panose="020B0600070205080204" pitchFamily="34" charset="-128"/>
            </a:endParaRPr>
          </a:p>
          <a:p>
            <a:pPr>
              <a:buClrTx/>
            </a:pPr>
            <a:r>
              <a:rPr lang="fr-CA" altLang="fr-FR" dirty="0">
                <a:ea typeface="ＭＳ Ｐゴシック" panose="020B0600070205080204" pitchFamily="34" charset="-128"/>
              </a:rPr>
              <a:t>Ceux de l’école ou du centre?</a:t>
            </a:r>
          </a:p>
          <a:p>
            <a:pPr>
              <a:buClrTx/>
            </a:pPr>
            <a:endParaRPr lang="fr-CA" altLang="fr-FR" dirty="0">
              <a:ea typeface="ＭＳ Ｐゴシック" panose="020B0600070205080204" pitchFamily="34" charset="-128"/>
            </a:endParaRPr>
          </a:p>
          <a:p>
            <a:pPr>
              <a:buClrTx/>
            </a:pPr>
            <a:r>
              <a:rPr lang="fr-CA" altLang="fr-FR" dirty="0">
                <a:ea typeface="ＭＳ Ｐゴシック" panose="020B0600070205080204" pitchFamily="34" charset="-128"/>
              </a:rPr>
              <a:t>Ceux des élèves?</a:t>
            </a:r>
          </a:p>
        </p:txBody>
      </p:sp>
      <p:sp>
        <p:nvSpPr>
          <p:cNvPr id="47109" name="Espace réservé du contenu 4"/>
          <p:cNvSpPr>
            <a:spLocks noGrp="1"/>
          </p:cNvSpPr>
          <p:nvPr>
            <p:ph sz="quarter" idx="4"/>
            <p:custDataLst>
              <p:tags r:id="rId4"/>
            </p:custDataLst>
          </p:nvPr>
        </p:nvSpPr>
        <p:spPr>
          <a:xfrm>
            <a:off x="6324600" y="2471738"/>
            <a:ext cx="4038600" cy="3821112"/>
          </a:xfrm>
        </p:spPr>
        <p:txBody>
          <a:bodyPr/>
          <a:lstStyle/>
          <a:p>
            <a:pPr>
              <a:buClrTx/>
            </a:pPr>
            <a:r>
              <a:rPr lang="fr-CA" altLang="fr-FR" dirty="0">
                <a:ea typeface="ＭＳ Ｐゴシック" panose="020B0600070205080204" pitchFamily="34" charset="-128"/>
              </a:rPr>
              <a:t>Son groupe de référence?</a:t>
            </a:r>
          </a:p>
          <a:p>
            <a:pPr>
              <a:buClrTx/>
            </a:pPr>
            <a:endParaRPr lang="fr-CA" altLang="fr-FR" dirty="0">
              <a:ea typeface="ＭＳ Ｐゴシック" panose="020B0600070205080204" pitchFamily="34" charset="-128"/>
            </a:endParaRPr>
          </a:p>
          <a:p>
            <a:pPr>
              <a:buClrTx/>
            </a:pPr>
            <a:r>
              <a:rPr lang="fr-CA" altLang="fr-FR" dirty="0">
                <a:ea typeface="ＭＳ Ｐゴシック" panose="020B0600070205080204" pitchFamily="34" charset="-128"/>
              </a:rPr>
              <a:t>Les élèves?</a:t>
            </a:r>
          </a:p>
          <a:p>
            <a:pPr>
              <a:buClrTx/>
            </a:pPr>
            <a:endParaRPr lang="fr-CA" altLang="fr-FR" dirty="0">
              <a:ea typeface="ＭＳ Ｐゴシック" panose="020B0600070205080204" pitchFamily="34" charset="-128"/>
            </a:endParaRPr>
          </a:p>
          <a:p>
            <a:pPr>
              <a:buClrTx/>
            </a:pPr>
            <a:r>
              <a:rPr lang="fr-CA" altLang="fr-FR" dirty="0">
                <a:ea typeface="ＭＳ Ｐゴシック" panose="020B0600070205080204" pitchFamily="34" charset="-128"/>
              </a:rPr>
              <a:t>Soi?</a:t>
            </a:r>
          </a:p>
        </p:txBody>
      </p:sp>
      <p:sp>
        <p:nvSpPr>
          <p:cNvPr id="47110" name="Titre 5"/>
          <p:cNvSpPr>
            <a:spLocks noGrp="1"/>
          </p:cNvSpPr>
          <p:nvPr>
            <p:ph type="title"/>
            <p:custDataLst>
              <p:tags r:id="rId5"/>
            </p:custDataLst>
          </p:nvPr>
        </p:nvSpPr>
        <p:spPr>
          <a:xfrm>
            <a:off x="1825625" y="228599"/>
            <a:ext cx="8534400" cy="950843"/>
          </a:xfrm>
        </p:spPr>
        <p:txBody>
          <a:bodyPr>
            <a:noAutofit/>
          </a:bodyPr>
          <a:lstStyle/>
          <a:p>
            <a:pPr algn="ctr"/>
            <a:r>
              <a:rPr lang="fr-CA" altLang="fr-FR" sz="3600" b="1" dirty="0">
                <a:ea typeface="ＭＳ Ｐゴシック" panose="020B0600070205080204" pitchFamily="34" charset="-128"/>
              </a:rPr>
              <a:t>Quels intérêts défend-on et qui</a:t>
            </a:r>
            <a:br>
              <a:rPr lang="fr-CA" altLang="fr-FR" sz="3600" b="1" dirty="0">
                <a:ea typeface="ＭＳ Ｐゴシック" panose="020B0600070205080204" pitchFamily="34" charset="-128"/>
              </a:rPr>
            </a:br>
            <a:r>
              <a:rPr lang="fr-CA" altLang="fr-FR" sz="3600" b="1" dirty="0">
                <a:ea typeface="ＭＳ Ｐゴシック" panose="020B0600070205080204" pitchFamily="34" charset="-128"/>
              </a:rPr>
              <a:t> représente-t-on au CE?</a:t>
            </a:r>
          </a:p>
        </p:txBody>
      </p:sp>
      <p:sp>
        <p:nvSpPr>
          <p:cNvPr id="47111" name="Espace réservé du numéro de diapositive 6"/>
          <p:cNvSpPr>
            <a:spLocks noGrp="1"/>
          </p:cNvSpPr>
          <p:nvPr>
            <p:ph type="sldNum" sz="quarter" idx="12"/>
            <p:custDataLst>
              <p:tags r:id="rId6"/>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7DD70A40-D892-4224-ACC4-D347D0DD17C6}" type="slidenum">
              <a:rPr lang="fr-CA" altLang="fr-FR" sz="1600">
                <a:solidFill>
                  <a:srgbClr val="7B9899"/>
                </a:solidFill>
                <a:latin typeface="Arial" panose="020B0604020202020204" pitchFamily="34" charset="0"/>
              </a:rPr>
              <a:pPr>
                <a:spcBef>
                  <a:spcPct val="0"/>
                </a:spcBef>
                <a:buClrTx/>
                <a:buSzTx/>
                <a:buFontTx/>
                <a:buNone/>
              </a:pPr>
              <a:t>26</a:t>
            </a:fld>
            <a:endParaRPr lang="fr-CA" altLang="fr-FR" sz="1600">
              <a:solidFill>
                <a:srgbClr val="7B9899"/>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custDataLst>
              <p:tags r:id="rId1"/>
            </p:custDataLst>
          </p:nvPr>
        </p:nvSpPr>
        <p:spPr>
          <a:xfrm>
            <a:off x="838200" y="136525"/>
            <a:ext cx="10515600" cy="1111845"/>
          </a:xfrm>
        </p:spPr>
        <p:txBody>
          <a:bodyPr>
            <a:normAutofit/>
          </a:bodyPr>
          <a:lstStyle/>
          <a:p>
            <a:pPr algn="ctr" eaLnBrk="1" hangingPunct="1"/>
            <a:r>
              <a:rPr lang="fr-CA" altLang="fr-FR" sz="4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Être au CE, c’est représenter son groupe</a:t>
            </a:r>
          </a:p>
        </p:txBody>
      </p:sp>
      <p:sp>
        <p:nvSpPr>
          <p:cNvPr id="29699" name="Rectangle 3"/>
          <p:cNvSpPr>
            <a:spLocks noGrp="1"/>
          </p:cNvSpPr>
          <p:nvPr>
            <p:ph type="body" idx="4294967295"/>
            <p:custDataLst>
              <p:tags r:id="rId2"/>
            </p:custDataLst>
          </p:nvPr>
        </p:nvSpPr>
        <p:spPr>
          <a:xfrm>
            <a:off x="838199" y="1571030"/>
            <a:ext cx="10515599" cy="4785320"/>
          </a:xfrm>
        </p:spPr>
        <p:txBody>
          <a:bodyPr/>
          <a:lstStyle/>
          <a:p>
            <a:pPr eaLnBrk="1" hangingPunct="1">
              <a:defRPr/>
            </a:pPr>
            <a:endParaRPr lang="fr-CA" altLang="fr-FR" sz="2300" dirty="0"/>
          </a:p>
          <a:p>
            <a:pPr eaLnBrk="1" hangingPunct="1">
              <a:buClrTx/>
              <a:defRPr/>
            </a:pPr>
            <a:r>
              <a:rPr lang="fr-CA" altLang="fr-FR" sz="2300" dirty="0">
                <a:latin typeface="Arial" panose="020B0604020202020204" pitchFamily="34" charset="0"/>
                <a:cs typeface="Arial" panose="020B0604020202020204" pitchFamily="34" charset="0"/>
              </a:rPr>
              <a:t>Un membre du personnel est désigné par ses pairs pour siéger au CE (art. 48, 49, 50, 102)</a:t>
            </a:r>
          </a:p>
          <a:p>
            <a:pPr eaLnBrk="1" hangingPunct="1">
              <a:buClrTx/>
              <a:defRPr/>
            </a:pPr>
            <a:endParaRPr lang="fr-CA" altLang="fr-FR" sz="2300" dirty="0">
              <a:latin typeface="Arial" panose="020B0604020202020204" pitchFamily="34" charset="0"/>
              <a:cs typeface="Arial" panose="020B0604020202020204" pitchFamily="34" charset="0"/>
            </a:endParaRPr>
          </a:p>
          <a:p>
            <a:pPr eaLnBrk="1" hangingPunct="1">
              <a:buClrTx/>
              <a:defRPr/>
            </a:pPr>
            <a:r>
              <a:rPr lang="fr-CA" altLang="fr-FR" sz="2300" dirty="0">
                <a:latin typeface="Arial" panose="020B0604020202020204" pitchFamily="34" charset="0"/>
                <a:cs typeface="Arial" panose="020B0604020202020204" pitchFamily="34" charset="0"/>
              </a:rPr>
              <a:t>C’est donc une représentante ou un représentant</a:t>
            </a:r>
          </a:p>
          <a:p>
            <a:pPr marL="0" indent="0" eaLnBrk="1" hangingPunct="1">
              <a:buClrTx/>
              <a:buNone/>
              <a:defRPr/>
            </a:pPr>
            <a:endParaRPr lang="fr-CA" altLang="fr-FR" sz="2300" dirty="0">
              <a:latin typeface="Arial" panose="020B0604020202020204" pitchFamily="34" charset="0"/>
              <a:cs typeface="Arial" panose="020B0604020202020204" pitchFamily="34" charset="0"/>
            </a:endParaRPr>
          </a:p>
          <a:p>
            <a:pPr eaLnBrk="1" hangingPunct="1">
              <a:buClrTx/>
              <a:defRPr/>
            </a:pPr>
            <a:r>
              <a:rPr lang="fr-CA" altLang="fr-FR" sz="2300" dirty="0">
                <a:latin typeface="Arial" panose="020B0604020202020204" pitchFamily="34" charset="0"/>
                <a:cs typeface="Arial" panose="020B0604020202020204" pitchFamily="34" charset="0"/>
              </a:rPr>
              <a:t>Représenter, c’est agir au nom de… et nous devons :</a:t>
            </a:r>
          </a:p>
          <a:p>
            <a:pPr lvl="1" eaLnBrk="1" hangingPunct="1">
              <a:buClrTx/>
              <a:buFont typeface="Wingdings" panose="05000000000000000000" pitchFamily="2" charset="2"/>
              <a:buChar char="Ø"/>
              <a:defRPr/>
            </a:pPr>
            <a:r>
              <a:rPr lang="fr-CA" altLang="fr-FR" sz="2000" dirty="0">
                <a:latin typeface="Arial" panose="020B0604020202020204" pitchFamily="34" charset="0"/>
                <a:cs typeface="Arial" panose="020B0604020202020204" pitchFamily="34" charset="0"/>
              </a:rPr>
              <a:t>Respecter les décisions prises par notre groupe</a:t>
            </a:r>
          </a:p>
          <a:p>
            <a:pPr lvl="1" eaLnBrk="1" hangingPunct="1">
              <a:buClrTx/>
              <a:buFont typeface="Wingdings" panose="05000000000000000000" pitchFamily="2" charset="2"/>
              <a:buChar char="Ø"/>
              <a:defRPr/>
            </a:pPr>
            <a:r>
              <a:rPr lang="fr-CA" altLang="fr-FR" sz="2000" dirty="0">
                <a:latin typeface="Arial" panose="020B0604020202020204" pitchFamily="34" charset="0"/>
                <a:cs typeface="Arial" panose="020B0604020202020204" pitchFamily="34" charset="0"/>
              </a:rPr>
              <a:t>Recueillir les orientations qui font consensus au sein de notre groupe</a:t>
            </a:r>
          </a:p>
          <a:p>
            <a:pPr lvl="1" eaLnBrk="1" hangingPunct="1">
              <a:buClrTx/>
              <a:buFont typeface="Wingdings" panose="05000000000000000000" pitchFamily="2" charset="2"/>
              <a:buChar char="Ø"/>
              <a:defRPr/>
            </a:pPr>
            <a:r>
              <a:rPr lang="fr-CA" altLang="fr-FR" sz="2000" dirty="0">
                <a:latin typeface="Arial" panose="020B0604020202020204" pitchFamily="34" charset="0"/>
                <a:cs typeface="Arial" panose="020B0604020202020204" pitchFamily="34" charset="0"/>
              </a:rPr>
              <a:t>Porter les orientations avec conviction et diplomatie</a:t>
            </a:r>
          </a:p>
          <a:p>
            <a:pPr lvl="1" eaLnBrk="1" hangingPunct="1">
              <a:buClrTx/>
              <a:buFont typeface="Wingdings" panose="05000000000000000000" pitchFamily="2" charset="2"/>
              <a:buChar char="Ø"/>
              <a:defRPr/>
            </a:pPr>
            <a:r>
              <a:rPr lang="fr-CA" altLang="fr-FR" sz="2000" dirty="0">
                <a:latin typeface="Arial" panose="020B0604020202020204" pitchFamily="34" charset="0"/>
                <a:cs typeface="Arial" panose="020B0604020202020204" pitchFamily="34" charset="0"/>
              </a:rPr>
              <a:t>Rendre compte à notre groupe des travaux du CE</a:t>
            </a:r>
          </a:p>
          <a:p>
            <a:pPr eaLnBrk="1" hangingPunct="1">
              <a:buFont typeface="Wingdings 2" panose="05020102010507070707" pitchFamily="18" charset="2"/>
              <a:buNone/>
              <a:defRPr/>
            </a:pPr>
            <a:endParaRPr lang="fr-CA" altLang="fr-FR" sz="2300" dirty="0"/>
          </a:p>
        </p:txBody>
      </p:sp>
      <p:sp>
        <p:nvSpPr>
          <p:cNvPr id="49156"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C304BE9A-72EA-4BD2-969F-BFCD75F1B2CB}" type="slidenum">
              <a:rPr lang="fr-CA" altLang="fr-FR" sz="1600">
                <a:solidFill>
                  <a:srgbClr val="7B9899"/>
                </a:solidFill>
                <a:latin typeface="Arial" panose="020B0604020202020204" pitchFamily="34" charset="0"/>
              </a:rPr>
              <a:pPr>
                <a:spcBef>
                  <a:spcPct val="0"/>
                </a:spcBef>
                <a:buClrTx/>
                <a:buSzTx/>
                <a:buFontTx/>
                <a:buNone/>
              </a:pPr>
              <a:t>27</a:t>
            </a:fld>
            <a:endParaRPr lang="fr-CA" altLang="fr-FR" sz="1600">
              <a:solidFill>
                <a:srgbClr val="7B9899"/>
              </a:solidFill>
              <a:latin typeface="Arial" panose="020B0604020202020204" pitchFamily="34" charset="0"/>
            </a:endParaRPr>
          </a:p>
        </p:txBody>
      </p:sp>
    </p:spTree>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custDataLst>
              <p:tags r:id="rId1"/>
            </p:custDataLst>
          </p:nvPr>
        </p:nvSpPr>
        <p:spPr>
          <a:xfrm>
            <a:off x="838200" y="0"/>
            <a:ext cx="10515600" cy="1325563"/>
          </a:xfrm>
        </p:spPr>
        <p:txBody>
          <a:bodyPr>
            <a:normAutofit/>
          </a:bodyPr>
          <a:lstStyle/>
          <a:p>
            <a:pPr algn="ctr" eaLnBrk="1" hangingPunct="1"/>
            <a:r>
              <a:rPr lang="fr-CA" altLang="fr-FR" sz="4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participation au CE implique…</a:t>
            </a:r>
          </a:p>
        </p:txBody>
      </p:sp>
      <p:sp>
        <p:nvSpPr>
          <p:cNvPr id="51203" name="Rectangle 3"/>
          <p:cNvSpPr>
            <a:spLocks noGrp="1"/>
          </p:cNvSpPr>
          <p:nvPr>
            <p:ph type="body" idx="4294967295"/>
            <p:custDataLst>
              <p:tags r:id="rId2"/>
            </p:custDataLst>
          </p:nvPr>
        </p:nvSpPr>
        <p:spPr>
          <a:xfrm>
            <a:off x="838200" y="1690688"/>
            <a:ext cx="10515600" cy="4351338"/>
          </a:xfrm>
        </p:spPr>
        <p:txBody>
          <a:bodyPr/>
          <a:lstStyle/>
          <a:p>
            <a:pPr algn="just" eaLnBrk="1" hangingPunct="1"/>
            <a:endParaRPr lang="fr-CA" altLang="fr-FR" sz="2300" dirty="0">
              <a:ea typeface="ＭＳ Ｐゴシック" panose="020B0600070205080204" pitchFamily="34" charset="-128"/>
            </a:endParaRPr>
          </a:p>
          <a:p>
            <a:pPr algn="just">
              <a:spcBef>
                <a:spcPts val="400"/>
              </a:spcBef>
            </a:pPr>
            <a:r>
              <a:rPr lang="fr-CA" altLang="fr-FR" sz="2300" dirty="0">
                <a:latin typeface="Arial" panose="020B0604020202020204" pitchFamily="34" charset="0"/>
                <a:ea typeface="ＭＳ Ｐゴシック" panose="020B0600070205080204" pitchFamily="34" charset="-128"/>
                <a:cs typeface="Arial" panose="020B0604020202020204" pitchFamily="34" charset="0"/>
              </a:rPr>
              <a:t>De maintenir un lien avec notre groupe d’appartenance</a:t>
            </a:r>
          </a:p>
          <a:p>
            <a:pPr algn="just">
              <a:spcBef>
                <a:spcPts val="400"/>
              </a:spcBef>
            </a:pPr>
            <a:endParaRPr lang="fr-CA" altLang="fr-FR" sz="2300" dirty="0">
              <a:latin typeface="Arial" panose="020B0604020202020204" pitchFamily="34" charset="0"/>
              <a:ea typeface="ＭＳ Ｐゴシック" panose="020B0600070205080204" pitchFamily="34" charset="-128"/>
              <a:cs typeface="Arial" panose="020B0604020202020204" pitchFamily="34" charset="0"/>
            </a:endParaRPr>
          </a:p>
          <a:p>
            <a:pPr algn="just">
              <a:spcBef>
                <a:spcPts val="400"/>
              </a:spcBef>
            </a:pPr>
            <a:r>
              <a:rPr lang="fr-CA" altLang="fr-FR" sz="2300" dirty="0">
                <a:latin typeface="Arial" panose="020B0604020202020204" pitchFamily="34" charset="0"/>
                <a:ea typeface="ＭＳ Ｐゴシック" panose="020B0600070205080204" pitchFamily="34" charset="-128"/>
                <a:cs typeface="Arial" panose="020B0604020202020204" pitchFamily="34" charset="0"/>
              </a:rPr>
              <a:t>De garder un lien étroit avec les autres membres du personnel au CE et le syndicat</a:t>
            </a:r>
          </a:p>
          <a:p>
            <a:pPr algn="just">
              <a:spcBef>
                <a:spcPts val="400"/>
              </a:spcBef>
            </a:pPr>
            <a:endParaRPr lang="fr-CA" altLang="fr-FR" sz="2300" dirty="0">
              <a:latin typeface="Arial" panose="020B0604020202020204" pitchFamily="34" charset="0"/>
              <a:ea typeface="ＭＳ Ｐゴシック" panose="020B0600070205080204" pitchFamily="34" charset="-128"/>
              <a:cs typeface="Arial" panose="020B0604020202020204" pitchFamily="34" charset="0"/>
            </a:endParaRPr>
          </a:p>
          <a:p>
            <a:pPr algn="just">
              <a:spcBef>
                <a:spcPts val="400"/>
              </a:spcBef>
            </a:pPr>
            <a:r>
              <a:rPr lang="fr-CA" altLang="fr-FR" sz="2300" dirty="0">
                <a:latin typeface="Arial" panose="020B0604020202020204" pitchFamily="34" charset="0"/>
                <a:ea typeface="ＭＳ Ｐゴシック" panose="020B0600070205080204" pitchFamily="34" charset="-128"/>
                <a:cs typeface="Arial" panose="020B0604020202020204" pitchFamily="34" charset="0"/>
              </a:rPr>
              <a:t>De se concerter pour renforcer notre pouvoir collectif</a:t>
            </a:r>
          </a:p>
          <a:p>
            <a:pPr algn="just">
              <a:spcBef>
                <a:spcPts val="400"/>
              </a:spcBef>
            </a:pPr>
            <a:endParaRPr lang="fr-CA" altLang="fr-FR" sz="2300" dirty="0">
              <a:latin typeface="Arial" panose="020B0604020202020204" pitchFamily="34" charset="0"/>
              <a:ea typeface="ＭＳ Ｐゴシック" panose="020B0600070205080204" pitchFamily="34" charset="-128"/>
              <a:cs typeface="Arial" panose="020B0604020202020204" pitchFamily="34" charset="0"/>
            </a:endParaRPr>
          </a:p>
          <a:p>
            <a:pPr algn="just">
              <a:spcBef>
                <a:spcPts val="400"/>
              </a:spcBef>
            </a:pPr>
            <a:r>
              <a:rPr lang="fr-CA" altLang="fr-FR" sz="2300" dirty="0">
                <a:latin typeface="Arial" panose="020B0604020202020204" pitchFamily="34" charset="0"/>
                <a:ea typeface="ＭＳ Ｐゴシック" panose="020B0600070205080204" pitchFamily="34" charset="-128"/>
                <a:cs typeface="Arial" panose="020B0604020202020204" pitchFamily="34" charset="0"/>
              </a:rPr>
              <a:t>De se préparer pour les réunions (on peut demander d’avance l’ordre du jour), de définir des priorités, de se documenter, de partager l’information et d’établir des orientations consensuelles</a:t>
            </a:r>
          </a:p>
        </p:txBody>
      </p:sp>
      <p:sp>
        <p:nvSpPr>
          <p:cNvPr id="51204"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428DDF51-34B6-4D61-8B24-E819E3060708}" type="slidenum">
              <a:rPr lang="fr-CA" altLang="fr-FR" sz="1600">
                <a:solidFill>
                  <a:srgbClr val="7B9899"/>
                </a:solidFill>
                <a:latin typeface="Arial" panose="020B0604020202020204" pitchFamily="34" charset="0"/>
              </a:rPr>
              <a:pPr>
                <a:spcBef>
                  <a:spcPct val="0"/>
                </a:spcBef>
                <a:buClrTx/>
                <a:buSzTx/>
                <a:buFontTx/>
                <a:buNone/>
              </a:pPr>
              <a:t>28</a:t>
            </a:fld>
            <a:endParaRPr lang="fr-CA" altLang="fr-FR" sz="1600">
              <a:solidFill>
                <a:srgbClr val="7B9899"/>
              </a:solidFill>
              <a:latin typeface="Arial" panose="020B0604020202020204" pitchFamily="34" charset="0"/>
            </a:endParaRPr>
          </a:p>
        </p:txBody>
      </p:sp>
    </p:spTree>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custDataLst>
              <p:tags r:id="rId1"/>
            </p:custDataLst>
          </p:nvPr>
        </p:nvSpPr>
        <p:spPr>
          <a:xfrm>
            <a:off x="838200" y="365125"/>
            <a:ext cx="10515600" cy="721553"/>
          </a:xfrm>
        </p:spPr>
        <p:txBody>
          <a:bodyPr/>
          <a:lstStyle/>
          <a:p>
            <a:pPr algn="ctr" eaLnBrk="1" hangingPunct="1"/>
            <a:r>
              <a:rPr lang="fr-CA" altLang="fr-FR"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Lors des réunions du CE</a:t>
            </a:r>
          </a:p>
        </p:txBody>
      </p:sp>
      <p:sp>
        <p:nvSpPr>
          <p:cNvPr id="53251" name="Rectangle 3"/>
          <p:cNvSpPr>
            <a:spLocks noGrp="1"/>
          </p:cNvSpPr>
          <p:nvPr>
            <p:ph type="body" idx="4294967295"/>
            <p:custDataLst>
              <p:tags r:id="rId2"/>
            </p:custDataLst>
          </p:nvPr>
        </p:nvSpPr>
        <p:spPr>
          <a:xfrm>
            <a:off x="838200" y="1460500"/>
            <a:ext cx="10515600" cy="4351338"/>
          </a:xfrm>
        </p:spPr>
        <p:txBody>
          <a:bodyPr>
            <a:normAutofit lnSpcReduction="10000"/>
          </a:bodyPr>
          <a:lstStyle/>
          <a:p>
            <a:pPr marL="0" indent="0" eaLnBrk="1" hangingPunct="1">
              <a:buNone/>
            </a:pPr>
            <a:endParaRPr lang="fr-CA" altLang="fr-FR" sz="2300" dirty="0">
              <a:ea typeface="ＭＳ Ｐゴシック" panose="020B0600070205080204" pitchFamily="34" charset="-128"/>
            </a:endParaRPr>
          </a:p>
          <a:p>
            <a:pPr eaLnBrk="1" hangingPunct="1">
              <a:buClrTx/>
            </a:pPr>
            <a:r>
              <a:rPr lang="fr-CA" altLang="fr-FR" sz="2300" dirty="0">
                <a:latin typeface="Arial" panose="020B0604020202020204" pitchFamily="34" charset="0"/>
                <a:ea typeface="ＭＳ Ｐゴシック" panose="020B0600070205080204" pitchFamily="34" charset="-128"/>
                <a:cs typeface="Arial" panose="020B0604020202020204" pitchFamily="34" charset="0"/>
              </a:rPr>
              <a:t>La manière de dire compte autant que ce que vous avez à dire</a:t>
            </a:r>
          </a:p>
          <a:p>
            <a:pPr marL="0" indent="0" eaLnBrk="1" hangingPunct="1">
              <a:buClrTx/>
              <a:buNone/>
            </a:pPr>
            <a:endParaRPr lang="fr-CA" altLang="fr-FR" sz="23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ClrTx/>
            </a:pPr>
            <a:r>
              <a:rPr lang="fr-CA" altLang="fr-FR" sz="2300" dirty="0">
                <a:latin typeface="Arial" panose="020B0604020202020204" pitchFamily="34" charset="0"/>
                <a:ea typeface="ＭＳ Ｐゴシック" panose="020B0600070205080204" pitchFamily="34" charset="-128"/>
                <a:cs typeface="Arial" panose="020B0604020202020204" pitchFamily="34" charset="0"/>
              </a:rPr>
              <a:t>Votre corps est souvent plus éloquent que votre bouche. En cas de désaccord, c’est lui qu’on croit</a:t>
            </a:r>
          </a:p>
          <a:p>
            <a:pPr eaLnBrk="1" hangingPunct="1">
              <a:buClrTx/>
            </a:pPr>
            <a:endParaRPr lang="fr-CA" altLang="fr-FR" sz="23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ClrTx/>
            </a:pPr>
            <a:r>
              <a:rPr lang="fr-CA" altLang="fr-FR" sz="2300" dirty="0">
                <a:latin typeface="Arial" panose="020B0604020202020204" pitchFamily="34" charset="0"/>
                <a:ea typeface="ＭＳ Ｐゴシック" panose="020B0600070205080204" pitchFamily="34" charset="-128"/>
                <a:cs typeface="Arial" panose="020B0604020202020204" pitchFamily="34" charset="0"/>
              </a:rPr>
              <a:t>Utilisez des termes connus</a:t>
            </a:r>
          </a:p>
          <a:p>
            <a:pPr eaLnBrk="1" hangingPunct="1">
              <a:buClrTx/>
            </a:pPr>
            <a:endParaRPr lang="fr-CA" altLang="fr-FR" sz="23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ClrTx/>
            </a:pPr>
            <a:r>
              <a:rPr lang="fr-CA" altLang="fr-FR" sz="2300" dirty="0">
                <a:latin typeface="Arial" panose="020B0604020202020204" pitchFamily="34" charset="0"/>
                <a:ea typeface="ＭＳ Ｐゴシック" panose="020B0600070205080204" pitchFamily="34" charset="-128"/>
                <a:cs typeface="Arial" panose="020B0604020202020204" pitchFamily="34" charset="0"/>
              </a:rPr>
              <a:t>Ne craignez pas de dire les choses comme vous les ressentez</a:t>
            </a:r>
          </a:p>
          <a:p>
            <a:pPr eaLnBrk="1" hangingPunct="1">
              <a:buClrTx/>
            </a:pPr>
            <a:endParaRPr lang="fr-CA" altLang="fr-FR" sz="23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ClrTx/>
            </a:pPr>
            <a:r>
              <a:rPr lang="fr-CA" altLang="fr-FR" sz="2300" dirty="0">
                <a:latin typeface="Arial" panose="020B0604020202020204" pitchFamily="34" charset="0"/>
                <a:ea typeface="ＭＳ Ｐゴシック" panose="020B0600070205080204" pitchFamily="34" charset="-128"/>
                <a:cs typeface="Arial" panose="020B0604020202020204" pitchFamily="34" charset="0"/>
              </a:rPr>
              <a:t>Argumentez avec conviction, mais évitez l’entêtement</a:t>
            </a:r>
          </a:p>
        </p:txBody>
      </p:sp>
      <p:sp>
        <p:nvSpPr>
          <p:cNvPr id="53252"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2F75D554-95C9-4ECB-A622-57ADCAC9ABE2}" type="slidenum">
              <a:rPr lang="fr-CA" altLang="fr-FR" sz="1600">
                <a:solidFill>
                  <a:srgbClr val="7B9899"/>
                </a:solidFill>
                <a:latin typeface="Arial" panose="020B0604020202020204" pitchFamily="34" charset="0"/>
              </a:rPr>
              <a:pPr>
                <a:spcBef>
                  <a:spcPct val="0"/>
                </a:spcBef>
                <a:buClrTx/>
                <a:buSzTx/>
                <a:buFontTx/>
                <a:buNone/>
              </a:pPr>
              <a:t>29</a:t>
            </a:fld>
            <a:endParaRPr lang="fr-CA" altLang="fr-FR" sz="1600">
              <a:solidFill>
                <a:srgbClr val="7B9899"/>
              </a:solidFill>
              <a:latin typeface="Arial" panose="020B0604020202020204" pitchFamily="34" charset="0"/>
            </a:endParaRPr>
          </a:p>
        </p:txBody>
      </p:sp>
    </p:spTree>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re 2"/>
          <p:cNvSpPr>
            <a:spLocks noGrp="1"/>
          </p:cNvSpPr>
          <p:nvPr>
            <p:ph type="title"/>
            <p:custDataLst>
              <p:tags r:id="rId1"/>
            </p:custDataLst>
          </p:nvPr>
        </p:nvSpPr>
        <p:spPr>
          <a:xfrm>
            <a:off x="2246313" y="533401"/>
            <a:ext cx="7772400" cy="950913"/>
          </a:xfrm>
        </p:spPr>
        <p:txBody>
          <a:bodyPr/>
          <a:lstStyle/>
          <a:p>
            <a:r>
              <a:rPr lang="fr-CA" altLang="fr-FR" sz="4000" dirty="0">
                <a:ea typeface="ＭＳ Ｐゴシック" panose="020B0600070205080204" pitchFamily="34" charset="-128"/>
              </a:rPr>
              <a:t>1. Un petit rappel sur les </a:t>
            </a:r>
            <a:r>
              <a:rPr lang="fr-CA" altLang="fr-FR" sz="4000" cap="small" dirty="0">
                <a:ea typeface="ＭＳ Ｐゴシック" panose="020B0600070205080204" pitchFamily="34" charset="-128"/>
              </a:rPr>
              <a:t>CE</a:t>
            </a:r>
          </a:p>
        </p:txBody>
      </p:sp>
      <p:sp>
        <p:nvSpPr>
          <p:cNvPr id="18436" name="Espace réservé du numéro de diapositive 3"/>
          <p:cNvSpPr>
            <a:spLocks noGrp="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877CC539-0707-4418-87B2-26506A534E8A}" type="slidenum">
              <a:rPr lang="fr-FR" altLang="fr-FR" sz="1600">
                <a:solidFill>
                  <a:srgbClr val="7B9899"/>
                </a:solidFill>
                <a:latin typeface="Arial" panose="020B0604020202020204" pitchFamily="34" charset="0"/>
              </a:rPr>
              <a:pPr>
                <a:spcBef>
                  <a:spcPct val="0"/>
                </a:spcBef>
                <a:buClrTx/>
                <a:buSzTx/>
                <a:buFontTx/>
                <a:buNone/>
              </a:pPr>
              <a:t>3</a:t>
            </a:fld>
            <a:endParaRPr lang="fr-FR" altLang="fr-FR" sz="1600">
              <a:solidFill>
                <a:srgbClr val="7B9899"/>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re 3"/>
          <p:cNvSpPr>
            <a:spLocks noGrp="1"/>
          </p:cNvSpPr>
          <p:nvPr>
            <p:ph type="title"/>
            <p:custDataLst>
              <p:tags r:id="rId1"/>
            </p:custDataLst>
          </p:nvPr>
        </p:nvSpPr>
        <p:spPr>
          <a:xfrm>
            <a:off x="1066800" y="823916"/>
            <a:ext cx="10515600" cy="1271586"/>
          </a:xfrm>
        </p:spPr>
        <p:txBody>
          <a:bodyPr>
            <a:normAutofit/>
          </a:bodyPr>
          <a:lstStyle/>
          <a:p>
            <a:pPr algn="ctr" eaLnBrk="1" hangingPunct="1"/>
            <a:r>
              <a:rPr lang="fr-CA" altLang="fr-FR" sz="4000" dirty="0">
                <a:ea typeface="ＭＳ Ｐゴシック" panose="020B0600070205080204" pitchFamily="34" charset="-128"/>
              </a:rPr>
              <a:t>5. Les différents pouvoirs du CE</a:t>
            </a:r>
            <a:br>
              <a:rPr lang="fr-CA" altLang="fr-FR" sz="3200" dirty="0">
                <a:ea typeface="ＭＳ Ｐゴシック" panose="020B0600070205080204" pitchFamily="34" charset="-128"/>
              </a:rPr>
            </a:br>
            <a:endParaRPr lang="fr-FR" altLang="fr-FR" sz="3200" dirty="0">
              <a:ea typeface="ＭＳ Ｐゴシック" panose="020B0600070205080204" pitchFamily="34" charset="-128"/>
            </a:endParaRPr>
          </a:p>
        </p:txBody>
      </p:sp>
      <p:sp>
        <p:nvSpPr>
          <p:cNvPr id="55300" name="Espace réservé du numéro de diapositive 5"/>
          <p:cNvSpPr txBox="1">
            <a:spLocks noGrp="1"/>
          </p:cNvSpPr>
          <p:nvPr>
            <p:custDataLst>
              <p:tags r:id="rId2"/>
            </p:custDataLst>
          </p:nvPr>
        </p:nvSpPr>
        <p:spPr bwMode="auto">
          <a:xfrm>
            <a:off x="5867400" y="2198689"/>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fld id="{F591A418-4931-475E-BC8F-789D3B2187E8}" type="slidenum">
              <a:rPr lang="fr-FR" altLang="fr-FR" sz="1600">
                <a:solidFill>
                  <a:srgbClr val="7B9899"/>
                </a:solidFill>
                <a:latin typeface="Arial" panose="020B0604020202020204" pitchFamily="34" charset="0"/>
              </a:rPr>
              <a:pPr algn="ctr" eaLnBrk="1" hangingPunct="1">
                <a:spcBef>
                  <a:spcPct val="0"/>
                </a:spcBef>
                <a:buClrTx/>
                <a:buSzTx/>
                <a:buFontTx/>
                <a:buNone/>
              </a:pPr>
              <a:t>30</a:t>
            </a:fld>
            <a:endParaRPr lang="fr-FR" altLang="fr-FR" sz="1600">
              <a:solidFill>
                <a:srgbClr val="7B9899"/>
              </a:solidFill>
              <a:latin typeface="Arial" panose="020B0604020202020204" pitchFamily="34" charset="0"/>
            </a:endParaRPr>
          </a:p>
        </p:txBody>
      </p:sp>
      <p:sp>
        <p:nvSpPr>
          <p:cNvPr id="55301"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AAF1801B-DE2D-493D-B9D8-368EFD2939B3}" type="slidenum">
              <a:rPr lang="fr-FR" altLang="fr-FR" sz="1600">
                <a:solidFill>
                  <a:srgbClr val="7B9899"/>
                </a:solidFill>
                <a:latin typeface="Arial" panose="020B0604020202020204" pitchFamily="34" charset="0"/>
              </a:rPr>
              <a:pPr>
                <a:spcBef>
                  <a:spcPct val="0"/>
                </a:spcBef>
                <a:buClrTx/>
                <a:buSzTx/>
                <a:buFontTx/>
                <a:buNone/>
              </a:pPr>
              <a:t>30</a:t>
            </a:fld>
            <a:endParaRPr lang="fr-FR" altLang="fr-FR" sz="1600">
              <a:solidFill>
                <a:srgbClr val="7B9899"/>
              </a:solidFill>
              <a:latin typeface="Arial" panose="020B0604020202020204" pitchFamily="34" charset="0"/>
            </a:endParaRPr>
          </a:p>
        </p:txBody>
      </p:sp>
    </p:spTree>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endParaRPr lang="fr-CA" dirty="0"/>
          </a:p>
        </p:txBody>
      </p:sp>
      <p:graphicFrame>
        <p:nvGraphicFramePr>
          <p:cNvPr id="5" name="Espace réservé du contenu 4"/>
          <p:cNvGraphicFramePr>
            <a:graphicFrameLocks noGrp="1"/>
          </p:cNvGraphicFramePr>
          <p:nvPr>
            <p:ph sz="quarter" idx="1"/>
            <p:custDataLst>
              <p:tags r:id="rId2"/>
            </p:custDataLst>
          </p:nvPr>
        </p:nvGraphicFramePr>
        <p:xfrm>
          <a:off x="1847850" y="1773238"/>
          <a:ext cx="8504238" cy="4565650"/>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val="20000"/>
                    </a:ext>
                  </a:extLst>
                </a:gridCol>
                <a:gridCol w="2834746">
                  <a:extLst>
                    <a:ext uri="{9D8B030D-6E8A-4147-A177-3AD203B41FA5}">
                      <a16:colId xmlns:a16="http://schemas.microsoft.com/office/drawing/2014/main" val="20001"/>
                    </a:ext>
                  </a:extLst>
                </a:gridCol>
                <a:gridCol w="2834746">
                  <a:extLst>
                    <a:ext uri="{9D8B030D-6E8A-4147-A177-3AD203B41FA5}">
                      <a16:colId xmlns:a16="http://schemas.microsoft.com/office/drawing/2014/main" val="20002"/>
                    </a:ext>
                  </a:extLst>
                </a:gridCol>
              </a:tblGrid>
              <a:tr h="911683">
                <a:tc>
                  <a:txBody>
                    <a:bodyPr/>
                    <a:lstStyle/>
                    <a:p>
                      <a:r>
                        <a:rPr lang="fr-CA" sz="1800" dirty="0"/>
                        <a:t>Type de pouvoir</a:t>
                      </a:r>
                    </a:p>
                  </a:txBody>
                  <a:tcPr marT="45715" marB="45715"/>
                </a:tc>
                <a:tc>
                  <a:txBody>
                    <a:bodyPr/>
                    <a:lstStyle/>
                    <a:p>
                      <a:r>
                        <a:rPr lang="fr-CA" sz="1800" dirty="0"/>
                        <a:t>Articles de la LIP pour les écoles</a:t>
                      </a: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dirty="0"/>
                        <a:t>Articles de la LIP pour les centres</a:t>
                      </a:r>
                    </a:p>
                  </a:txBody>
                  <a:tcPr marT="45715" marB="45715"/>
                </a:tc>
                <a:extLst>
                  <a:ext uri="{0D108BD9-81ED-4DB2-BD59-A6C34878D82A}">
                    <a16:rowId xmlns:a16="http://schemas.microsoft.com/office/drawing/2014/main" val="10000"/>
                  </a:ext>
                </a:extLst>
              </a:tr>
              <a:tr h="528197">
                <a:tc>
                  <a:txBody>
                    <a:bodyPr/>
                    <a:lstStyle/>
                    <a:p>
                      <a:r>
                        <a:rPr lang="fr-CA" sz="1800" dirty="0"/>
                        <a:t>Pouvoirs</a:t>
                      </a:r>
                      <a:r>
                        <a:rPr lang="fr-CA" sz="1800" baseline="0" dirty="0"/>
                        <a:t> généraux</a:t>
                      </a:r>
                      <a:endParaRPr lang="fr-CA" sz="1800" dirty="0"/>
                    </a:p>
                  </a:txBody>
                  <a:tcPr marT="45715" marB="45715"/>
                </a:tc>
                <a:tc>
                  <a:txBody>
                    <a:bodyPr/>
                    <a:lstStyle/>
                    <a:p>
                      <a:r>
                        <a:rPr lang="fr-CA" sz="1800" dirty="0"/>
                        <a:t>Articles</a:t>
                      </a:r>
                      <a:r>
                        <a:rPr lang="fr-CA" sz="1800" baseline="0" dirty="0"/>
                        <a:t> 74 à 83.1</a:t>
                      </a:r>
                      <a:endParaRPr lang="fr-CA" sz="1800" dirty="0"/>
                    </a:p>
                  </a:txBody>
                  <a:tcPr marT="45715" marB="45715"/>
                </a:tc>
                <a:tc>
                  <a:txBody>
                    <a:bodyPr/>
                    <a:lstStyle/>
                    <a:p>
                      <a:r>
                        <a:rPr lang="fr-CA" sz="1800" dirty="0"/>
                        <a:t>Articles 109 à 110.4</a:t>
                      </a:r>
                    </a:p>
                  </a:txBody>
                  <a:tcPr marT="45715" marB="45715"/>
                </a:tc>
                <a:extLst>
                  <a:ext uri="{0D108BD9-81ED-4DB2-BD59-A6C34878D82A}">
                    <a16:rowId xmlns:a16="http://schemas.microsoft.com/office/drawing/2014/main" val="10001"/>
                  </a:ext>
                </a:extLst>
              </a:tr>
              <a:tr h="911683">
                <a:tc>
                  <a:txBody>
                    <a:bodyPr/>
                    <a:lstStyle/>
                    <a:p>
                      <a:r>
                        <a:rPr lang="fr-CA" sz="1800" dirty="0"/>
                        <a:t>Pouvoirs reliés au services éducatifs</a:t>
                      </a:r>
                    </a:p>
                  </a:txBody>
                  <a:tcPr marT="45715" marB="45715"/>
                </a:tc>
                <a:tc>
                  <a:txBody>
                    <a:bodyPr/>
                    <a:lstStyle/>
                    <a:p>
                      <a:r>
                        <a:rPr lang="fr-CA" sz="1800" dirty="0"/>
                        <a:t>Articles 84 à 89.2</a:t>
                      </a: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dirty="0"/>
                        <a:t>Articles 109 à 110.4</a:t>
                      </a:r>
                    </a:p>
                    <a:p>
                      <a:endParaRPr lang="fr-CA" sz="1800" dirty="0"/>
                    </a:p>
                  </a:txBody>
                  <a:tcPr marT="45715" marB="45715"/>
                </a:tc>
                <a:extLst>
                  <a:ext uri="{0D108BD9-81ED-4DB2-BD59-A6C34878D82A}">
                    <a16:rowId xmlns:a16="http://schemas.microsoft.com/office/drawing/2014/main" val="10002"/>
                  </a:ext>
                </a:extLst>
              </a:tr>
              <a:tr h="911683">
                <a:tc>
                  <a:txBody>
                    <a:bodyPr/>
                    <a:lstStyle/>
                    <a:p>
                      <a:r>
                        <a:rPr lang="fr-CA" sz="1800" dirty="0"/>
                        <a:t>Pouvoirs reliés aux services extrascolaires</a:t>
                      </a:r>
                    </a:p>
                  </a:txBody>
                  <a:tcPr marT="45715" marB="45715"/>
                </a:tc>
                <a:tc>
                  <a:txBody>
                    <a:bodyPr/>
                    <a:lstStyle/>
                    <a:p>
                      <a:r>
                        <a:rPr lang="fr-CA" sz="1800" dirty="0"/>
                        <a:t>Articles</a:t>
                      </a:r>
                      <a:r>
                        <a:rPr lang="fr-CA" sz="1800" baseline="0" dirty="0"/>
                        <a:t> 90 à 92</a:t>
                      </a:r>
                      <a:endParaRPr lang="fr-CA" sz="18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dirty="0"/>
                        <a:t>Articles 109 à 110.4</a:t>
                      </a:r>
                    </a:p>
                    <a:p>
                      <a:endParaRPr lang="fr-CA" sz="1800" dirty="0"/>
                    </a:p>
                  </a:txBody>
                  <a:tcPr marT="45715" marB="45715"/>
                </a:tc>
                <a:extLst>
                  <a:ext uri="{0D108BD9-81ED-4DB2-BD59-A6C34878D82A}">
                    <a16:rowId xmlns:a16="http://schemas.microsoft.com/office/drawing/2014/main" val="10003"/>
                  </a:ext>
                </a:extLst>
              </a:tr>
              <a:tr h="1302404">
                <a:tc>
                  <a:txBody>
                    <a:bodyPr/>
                    <a:lstStyle/>
                    <a:p>
                      <a:r>
                        <a:rPr lang="fr-CA" sz="1800" dirty="0"/>
                        <a:t>Pouvoirs</a:t>
                      </a:r>
                      <a:r>
                        <a:rPr lang="fr-CA" sz="1800" baseline="0" dirty="0"/>
                        <a:t> reliés aux ressources matérielles et financières</a:t>
                      </a:r>
                      <a:endParaRPr lang="fr-CA" sz="1800" dirty="0"/>
                    </a:p>
                  </a:txBody>
                  <a:tcPr marT="45715" marB="45715"/>
                </a:tc>
                <a:tc>
                  <a:txBody>
                    <a:bodyPr/>
                    <a:lstStyle/>
                    <a:p>
                      <a:r>
                        <a:rPr lang="fr-CA" sz="1800" dirty="0"/>
                        <a:t>Articles</a:t>
                      </a:r>
                      <a:r>
                        <a:rPr lang="fr-CA" sz="1800" baseline="0" dirty="0"/>
                        <a:t> 93 à 95</a:t>
                      </a:r>
                      <a:endParaRPr lang="fr-CA" sz="18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dirty="0"/>
                        <a:t>Articles 109 à 110.4</a:t>
                      </a:r>
                    </a:p>
                    <a:p>
                      <a:endParaRPr lang="fr-CA" sz="1800" dirty="0"/>
                    </a:p>
                  </a:txBody>
                  <a:tcPr marT="45715" marB="45715"/>
                </a:tc>
                <a:extLst>
                  <a:ext uri="{0D108BD9-81ED-4DB2-BD59-A6C34878D82A}">
                    <a16:rowId xmlns:a16="http://schemas.microsoft.com/office/drawing/2014/main" val="10004"/>
                  </a:ext>
                </a:extLst>
              </a:tr>
            </a:tbl>
          </a:graphicData>
        </a:graphic>
      </p:graphicFrame>
      <p:sp>
        <p:nvSpPr>
          <p:cNvPr id="57373" name="Espace réservé du numéro de diapositive 3"/>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3A3F96BB-70E5-4416-BB55-7DCB6CFADF8F}" type="slidenum">
              <a:rPr lang="fr-CA" altLang="fr-FR" sz="1600">
                <a:solidFill>
                  <a:srgbClr val="7B9899"/>
                </a:solidFill>
                <a:latin typeface="Arial" panose="020B0604020202020204" pitchFamily="34" charset="0"/>
              </a:rPr>
              <a:pPr>
                <a:spcBef>
                  <a:spcPct val="0"/>
                </a:spcBef>
                <a:buClrTx/>
                <a:buSzTx/>
                <a:buFontTx/>
                <a:buNone/>
              </a:pPr>
              <a:t>31</a:t>
            </a:fld>
            <a:endParaRPr lang="fr-CA" altLang="fr-FR" sz="1600">
              <a:solidFill>
                <a:srgbClr val="7B9899"/>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dirty="0"/>
              <a:t>Limites des pouvoirs du CE</a:t>
            </a:r>
          </a:p>
        </p:txBody>
      </p:sp>
      <p:sp>
        <p:nvSpPr>
          <p:cNvPr id="3" name="Espace réservé du contenu 2"/>
          <p:cNvSpPr>
            <a:spLocks noGrp="1"/>
          </p:cNvSpPr>
          <p:nvPr>
            <p:ph sz="quarter" idx="1"/>
            <p:custDataLst>
              <p:tags r:id="rId2"/>
            </p:custDataLst>
          </p:nvPr>
        </p:nvSpPr>
        <p:spPr>
          <a:xfrm>
            <a:off x="838200" y="1519601"/>
            <a:ext cx="10515600" cy="4572000"/>
          </a:xfrm>
        </p:spPr>
        <p:txBody>
          <a:bodyPr>
            <a:normAutofit lnSpcReduction="10000"/>
          </a:bodyPr>
          <a:lstStyle/>
          <a:p>
            <a:pPr>
              <a:buClrTx/>
              <a:defRPr/>
            </a:pPr>
            <a:r>
              <a:rPr lang="fr-CA" dirty="0"/>
              <a:t>Que peut-il y avoir à l’ordre du jour du CE :</a:t>
            </a:r>
          </a:p>
          <a:p>
            <a:pPr>
              <a:buClrTx/>
              <a:defRPr/>
            </a:pPr>
            <a:endParaRPr lang="fr-CA" dirty="0"/>
          </a:p>
          <a:p>
            <a:pPr marL="538163" indent="-269875">
              <a:buFont typeface="Wingdings" panose="05000000000000000000" pitchFamily="2" charset="2"/>
              <a:buChar char="Ø"/>
              <a:defRPr/>
            </a:pPr>
            <a:r>
              <a:rPr lang="fr-CA" sz="2000" dirty="0"/>
              <a:t>Une discussion sur les conditions de travail du personnel?</a:t>
            </a:r>
          </a:p>
          <a:p>
            <a:pPr marL="538163" indent="-269875">
              <a:buFont typeface="Wingdings" panose="05000000000000000000" pitchFamily="2" charset="2"/>
              <a:buChar char="Ø"/>
              <a:defRPr/>
            </a:pPr>
            <a:endParaRPr lang="fr-CA" sz="2000" dirty="0"/>
          </a:p>
          <a:p>
            <a:pPr marL="538163" indent="-269875">
              <a:buFont typeface="Wingdings" panose="05000000000000000000" pitchFamily="2" charset="2"/>
              <a:buChar char="Ø"/>
              <a:defRPr/>
            </a:pPr>
            <a:r>
              <a:rPr lang="fr-CA" sz="2000" dirty="0"/>
              <a:t>Une discussion concernant des mesures disciplinaires envers une employée ou un employé?</a:t>
            </a:r>
          </a:p>
          <a:p>
            <a:pPr marL="538163" indent="-269875">
              <a:buFont typeface="Wingdings" panose="05000000000000000000" pitchFamily="2" charset="2"/>
              <a:buChar char="Ø"/>
              <a:defRPr/>
            </a:pPr>
            <a:endParaRPr lang="fr-CA" sz="2000" dirty="0"/>
          </a:p>
          <a:p>
            <a:pPr marL="538163" indent="-269875">
              <a:buFont typeface="Wingdings" panose="05000000000000000000" pitchFamily="2" charset="2"/>
              <a:buChar char="Ø"/>
              <a:defRPr/>
            </a:pPr>
            <a:r>
              <a:rPr lang="fr-CA" sz="2000" dirty="0"/>
              <a:t>Une discussion sur les méthodes pédagogiques?</a:t>
            </a:r>
          </a:p>
          <a:p>
            <a:pPr marL="538163" indent="-269875">
              <a:buFont typeface="Wingdings" panose="05000000000000000000" pitchFamily="2" charset="2"/>
              <a:buChar char="Ø"/>
              <a:defRPr/>
            </a:pPr>
            <a:endParaRPr lang="fr-CA" sz="2000" dirty="0"/>
          </a:p>
          <a:p>
            <a:pPr marL="538163" indent="-269875">
              <a:buFont typeface="Wingdings" panose="05000000000000000000" pitchFamily="2" charset="2"/>
              <a:buChar char="Ø"/>
              <a:defRPr/>
            </a:pPr>
            <a:r>
              <a:rPr lang="fr-CA" sz="2000" dirty="0"/>
              <a:t>Une discussion sur les activités en classe?</a:t>
            </a:r>
          </a:p>
          <a:p>
            <a:pPr marL="538163" indent="-269875">
              <a:buFont typeface="Wingdings" panose="05000000000000000000" pitchFamily="2" charset="2"/>
              <a:buChar char="Ø"/>
              <a:defRPr/>
            </a:pPr>
            <a:endParaRPr lang="fr-CA" sz="2000" dirty="0"/>
          </a:p>
          <a:p>
            <a:pPr marL="538163" indent="-269875">
              <a:buFont typeface="Wingdings" panose="05000000000000000000" pitchFamily="2" charset="2"/>
              <a:buChar char="Ø"/>
              <a:defRPr/>
            </a:pPr>
            <a:r>
              <a:rPr lang="fr-CA" sz="2000" dirty="0"/>
              <a:t>Une discussion sur les critères de sélection de la direction?</a:t>
            </a:r>
          </a:p>
          <a:p>
            <a:pPr>
              <a:defRPr/>
            </a:pPr>
            <a:endParaRPr lang="fr-CA" dirty="0"/>
          </a:p>
          <a:p>
            <a:pPr>
              <a:defRPr/>
            </a:pPr>
            <a:endParaRPr lang="fr-CA" dirty="0"/>
          </a:p>
          <a:p>
            <a:pPr marL="0" indent="0">
              <a:buNone/>
              <a:defRPr/>
            </a:pPr>
            <a:endParaRPr lang="fr-CA" dirty="0"/>
          </a:p>
        </p:txBody>
      </p:sp>
      <p:sp>
        <p:nvSpPr>
          <p:cNvPr id="59396" name="Espace réservé du numéro de diapositive 3"/>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88E16DF5-FECF-4083-8446-2663FAD81415}" type="slidenum">
              <a:rPr lang="fr-CA" altLang="fr-FR" sz="1600">
                <a:solidFill>
                  <a:srgbClr val="7B9899"/>
                </a:solidFill>
                <a:latin typeface="Arial" panose="020B0604020202020204" pitchFamily="34" charset="0"/>
              </a:rPr>
              <a:pPr>
                <a:spcBef>
                  <a:spcPct val="0"/>
                </a:spcBef>
                <a:buClrTx/>
                <a:buSzTx/>
                <a:buFontTx/>
                <a:buNone/>
              </a:pPr>
              <a:t>32</a:t>
            </a:fld>
            <a:endParaRPr lang="fr-CA" altLang="fr-FR" sz="1600">
              <a:solidFill>
                <a:srgbClr val="7B9899"/>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custDataLst>
              <p:tags r:id="rId1"/>
            </p:custDataLst>
          </p:nvPr>
        </p:nvSpPr>
        <p:spPr/>
        <p:txBody>
          <a:bodyPr>
            <a:normAutofit/>
          </a:bodyPr>
          <a:lstStyle/>
          <a:p>
            <a:pPr eaLnBrk="1" hangingPunct="1"/>
            <a:r>
              <a:rPr lang="fr-FR" altLang="fr-FR" dirty="0">
                <a:ea typeface="ＭＳ Ｐゴシック" panose="020B0600070205080204" pitchFamily="34" charset="-128"/>
              </a:rPr>
              <a:t>Les mécanismes démocratiques au CE</a:t>
            </a:r>
          </a:p>
        </p:txBody>
      </p:sp>
      <p:sp>
        <p:nvSpPr>
          <p:cNvPr id="61443" name="Content Placeholder 2"/>
          <p:cNvSpPr>
            <a:spLocks noGrp="1"/>
          </p:cNvSpPr>
          <p:nvPr>
            <p:ph sz="quarter" idx="1"/>
            <p:custDataLst>
              <p:tags r:id="rId2"/>
            </p:custDataLst>
          </p:nvPr>
        </p:nvSpPr>
        <p:spPr>
          <a:xfrm>
            <a:off x="838199" y="1659697"/>
            <a:ext cx="10515599" cy="4572000"/>
          </a:xfrm>
        </p:spPr>
        <p:txBody>
          <a:bodyPr>
            <a:normAutofit lnSpcReduction="10000"/>
          </a:bodyPr>
          <a:lstStyle/>
          <a:p>
            <a:pPr marL="6350" indent="-6350" algn="just">
              <a:spcBef>
                <a:spcPts val="200"/>
              </a:spcBef>
              <a:buNone/>
            </a:pPr>
            <a:r>
              <a:rPr lang="fr-FR" altLang="fr-FR" sz="2200" dirty="0">
                <a:ea typeface="ＭＳ Ｐゴシック" panose="020B0600070205080204" pitchFamily="34" charset="-128"/>
              </a:rPr>
              <a:t>Il y a trois mécanismes qui permettent au CE de jouer son rôle : </a:t>
            </a:r>
          </a:p>
          <a:p>
            <a:pPr marL="6350" indent="-6350" algn="just">
              <a:spcBef>
                <a:spcPts val="0"/>
              </a:spcBef>
              <a:buNone/>
            </a:pPr>
            <a:endParaRPr lang="fr-FR" altLang="fr-FR" sz="2200" dirty="0">
              <a:ea typeface="ＭＳ Ｐゴシック" panose="020B0600070205080204" pitchFamily="34" charset="-128"/>
            </a:endParaRPr>
          </a:p>
          <a:p>
            <a:pPr marL="342900" lvl="1" indent="-342900">
              <a:spcBef>
                <a:spcPts val="200"/>
              </a:spcBef>
              <a:buSzPct val="100000"/>
            </a:pPr>
            <a:r>
              <a:rPr lang="fr-FR" altLang="fr-FR" sz="2000" dirty="0">
                <a:ea typeface="ＭＳ Ｐゴシック" panose="020B0600070205080204" pitchFamily="34" charset="-128"/>
              </a:rPr>
              <a:t>Les consultations (le CE donne son avis)</a:t>
            </a:r>
          </a:p>
          <a:p>
            <a:pPr marL="549275" lvl="2" indent="-193675">
              <a:spcBef>
                <a:spcPts val="300"/>
              </a:spcBef>
              <a:buSzPct val="65000"/>
              <a:buFont typeface="Wingdings" panose="05000000000000000000" pitchFamily="2" charset="2"/>
              <a:buChar char="Ø"/>
            </a:pPr>
            <a:r>
              <a:rPr lang="fr-FR" altLang="fr-FR" sz="1700" dirty="0">
                <a:ea typeface="ＭＳ Ｐゴシック" panose="020B0600070205080204" pitchFamily="34" charset="-128"/>
              </a:rPr>
              <a:t>Manuels scolaires et matériel didactique (art. 96.15)</a:t>
            </a:r>
          </a:p>
          <a:p>
            <a:pPr marL="549275" lvl="2" indent="-193675">
              <a:spcBef>
                <a:spcPts val="300"/>
              </a:spcBef>
              <a:buSzPct val="65000"/>
              <a:buFont typeface="Wingdings" panose="05000000000000000000" pitchFamily="2" charset="2"/>
              <a:buChar char="Ø"/>
            </a:pPr>
            <a:r>
              <a:rPr lang="fr-FR" altLang="fr-FR" sz="1700" dirty="0">
                <a:ea typeface="ＭＳ Ｐゴシック" panose="020B0600070205080204" pitchFamily="34" charset="-128"/>
              </a:rPr>
              <a:t>Modalités de communication avec les parents (art. 96.15)</a:t>
            </a:r>
          </a:p>
          <a:p>
            <a:pPr marL="549275" lvl="2" indent="-193675">
              <a:spcBef>
                <a:spcPts val="300"/>
              </a:spcBef>
              <a:buSzPct val="65000"/>
              <a:buFont typeface="Wingdings" panose="05000000000000000000" pitchFamily="2" charset="2"/>
              <a:buChar char="Ø"/>
            </a:pPr>
            <a:r>
              <a:rPr lang="fr-FR" altLang="fr-FR" sz="1700" dirty="0">
                <a:ea typeface="ＭＳ Ｐゴシック" panose="020B0600070205080204" pitchFamily="34" charset="-128"/>
              </a:rPr>
              <a:t>Etc.</a:t>
            </a:r>
          </a:p>
          <a:p>
            <a:pPr lvl="1">
              <a:spcBef>
                <a:spcPts val="300"/>
              </a:spcBef>
              <a:buSzPct val="65000"/>
              <a:buFont typeface="Courier New" panose="02070309020205020404" pitchFamily="49" charset="0"/>
              <a:buChar char="o"/>
            </a:pPr>
            <a:endParaRPr lang="fr-FR" altLang="fr-FR" sz="1200" dirty="0">
              <a:ea typeface="ＭＳ Ｐゴシック" panose="020B0600070205080204" pitchFamily="34" charset="-128"/>
            </a:endParaRPr>
          </a:p>
          <a:p>
            <a:pPr marL="342900" lvl="1" indent="-342900">
              <a:spcBef>
                <a:spcPts val="300"/>
              </a:spcBef>
              <a:buSzPct val="100000"/>
            </a:pPr>
            <a:r>
              <a:rPr lang="fr-FR" altLang="fr-FR" sz="2000" dirty="0">
                <a:ea typeface="ＭＳ Ｐゴシック" panose="020B0600070205080204" pitchFamily="34" charset="-128"/>
              </a:rPr>
              <a:t>L’information (le CE prend connaissance) (art. 96.13, 4</a:t>
            </a:r>
            <a:r>
              <a:rPr lang="fr-FR" altLang="fr-FR" sz="2000" baseline="30000" dirty="0">
                <a:ea typeface="ＭＳ Ｐゴシック" panose="020B0600070205080204" pitchFamily="34" charset="-128"/>
              </a:rPr>
              <a:t>0</a:t>
            </a:r>
            <a:r>
              <a:rPr lang="fr-FR" altLang="fr-FR" sz="2000" dirty="0">
                <a:ea typeface="ＭＳ Ｐゴシック" panose="020B0600070205080204" pitchFamily="34" charset="-128"/>
              </a:rPr>
              <a:t>)</a:t>
            </a:r>
          </a:p>
          <a:p>
            <a:pPr marL="549275" lvl="2" indent="-193675">
              <a:spcBef>
                <a:spcPts val="300"/>
              </a:spcBef>
              <a:buSzPct val="65000"/>
              <a:buFont typeface="Wingdings" panose="05000000000000000000" pitchFamily="2" charset="2"/>
              <a:buChar char="Ø"/>
            </a:pPr>
            <a:r>
              <a:rPr lang="fr-FR" altLang="fr-FR" sz="1700" dirty="0">
                <a:ea typeface="ＭＳ Ｐゴシック" panose="020B0600070205080204" pitchFamily="34" charset="-128"/>
              </a:rPr>
              <a:t>Les règles de passage d’un cycle à l’autre (art. 96.15)</a:t>
            </a:r>
          </a:p>
          <a:p>
            <a:pPr marL="549275" lvl="2" indent="-193675">
              <a:spcBef>
                <a:spcPts val="300"/>
              </a:spcBef>
              <a:buSzPct val="65000"/>
              <a:buFont typeface="Wingdings" panose="05000000000000000000" pitchFamily="2" charset="2"/>
              <a:buChar char="Ø"/>
            </a:pPr>
            <a:r>
              <a:rPr lang="fr-FR" altLang="fr-FR" sz="1700" dirty="0">
                <a:ea typeface="ＭＳ Ｐゴシック" panose="020B0600070205080204" pitchFamily="34" charset="-128"/>
              </a:rPr>
              <a:t>Critères relatifs à l’implantation de nouvelles méthodes pédagogiques</a:t>
            </a:r>
          </a:p>
          <a:p>
            <a:pPr marL="539750" lvl="2" indent="0">
              <a:spcBef>
                <a:spcPts val="300"/>
              </a:spcBef>
              <a:buSzPct val="65000"/>
              <a:buNone/>
            </a:pPr>
            <a:r>
              <a:rPr lang="fr-FR" altLang="fr-FR" sz="1700" dirty="0">
                <a:ea typeface="ＭＳ Ｐゴシック" panose="020B0600070205080204" pitchFamily="34" charset="-128"/>
              </a:rPr>
              <a:t> (art. 96.15)</a:t>
            </a:r>
          </a:p>
          <a:p>
            <a:pPr marL="549275" lvl="2" indent="-193675">
              <a:spcBef>
                <a:spcPts val="300"/>
              </a:spcBef>
              <a:buSzPct val="65000"/>
              <a:buFont typeface="Wingdings" panose="05000000000000000000" pitchFamily="2" charset="2"/>
              <a:buChar char="Ø"/>
            </a:pPr>
            <a:r>
              <a:rPr lang="fr-FR" altLang="fr-FR" sz="1700" dirty="0">
                <a:ea typeface="ＭＳ Ｐゴシック" panose="020B0600070205080204" pitchFamily="34" charset="-128"/>
              </a:rPr>
              <a:t>Etc.</a:t>
            </a:r>
          </a:p>
          <a:p>
            <a:pPr lvl="2">
              <a:spcBef>
                <a:spcPts val="300"/>
              </a:spcBef>
              <a:buSzPct val="65000"/>
              <a:buFont typeface="Courier New" panose="02070309020205020404" pitchFamily="49" charset="0"/>
              <a:buChar char="o"/>
            </a:pPr>
            <a:endParaRPr lang="fr-FR" altLang="fr-FR" sz="1600" dirty="0">
              <a:ea typeface="ＭＳ Ｐゴシック" panose="020B0600070205080204" pitchFamily="34" charset="-128"/>
            </a:endParaRPr>
          </a:p>
          <a:p>
            <a:pPr marL="342900" lvl="1" indent="-342900">
              <a:spcBef>
                <a:spcPts val="300"/>
              </a:spcBef>
              <a:buSzPct val="100000"/>
            </a:pPr>
            <a:r>
              <a:rPr lang="fr-FR" altLang="fr-FR" sz="2000" dirty="0">
                <a:ea typeface="ＭＳ Ｐゴシック" panose="020B0600070205080204" pitchFamily="34" charset="-128"/>
              </a:rPr>
              <a:t>Adopter ou approuver (des propositions de la direction)</a:t>
            </a:r>
          </a:p>
          <a:p>
            <a:pPr marL="549275" lvl="2" indent="-193675">
              <a:spcBef>
                <a:spcPts val="300"/>
              </a:spcBef>
              <a:buSzPct val="65000"/>
              <a:buFont typeface="Wingdings" panose="05000000000000000000" pitchFamily="2" charset="2"/>
              <a:buChar char="Ø"/>
            </a:pPr>
            <a:r>
              <a:rPr lang="fr-FR" altLang="fr-FR" sz="1700" dirty="0">
                <a:ea typeface="ＭＳ Ｐゴシック" panose="020B0600070205080204" pitchFamily="34" charset="-128"/>
              </a:rPr>
              <a:t>Le budget de l’école : adopte (art. 95 et 110.4)</a:t>
            </a:r>
          </a:p>
          <a:p>
            <a:pPr marL="549275" lvl="2" indent="-193675">
              <a:spcBef>
                <a:spcPts val="300"/>
              </a:spcBef>
              <a:buSzPct val="65000"/>
              <a:buFont typeface="Wingdings" panose="05000000000000000000" pitchFamily="2" charset="2"/>
              <a:buChar char="Ø"/>
            </a:pPr>
            <a:r>
              <a:rPr lang="fr-CA" altLang="fr-FR" sz="1700" dirty="0">
                <a:ea typeface="ＭＳ Ｐゴシック" panose="020B0600070205080204" pitchFamily="34" charset="-128"/>
              </a:rPr>
              <a:t>Les règles de conduite des élèves et les mesures de sécurité : </a:t>
            </a:r>
            <a:r>
              <a:rPr lang="fr-FR" altLang="fr-FR" sz="1700" dirty="0">
                <a:ea typeface="ＭＳ Ｐゴシック" panose="020B0600070205080204" pitchFamily="34" charset="-128"/>
              </a:rPr>
              <a:t>approuve (art. 76)</a:t>
            </a:r>
          </a:p>
          <a:p>
            <a:pPr marL="549275" lvl="2" indent="-193675">
              <a:spcBef>
                <a:spcPts val="300"/>
              </a:spcBef>
              <a:buSzPct val="65000"/>
              <a:buFont typeface="Wingdings" panose="05000000000000000000" pitchFamily="2" charset="2"/>
              <a:buChar char="Ø"/>
            </a:pPr>
            <a:r>
              <a:rPr lang="fr-FR" altLang="fr-FR" sz="1700" dirty="0">
                <a:ea typeface="ＭＳ Ｐゴシック" panose="020B0600070205080204" pitchFamily="34" charset="-128"/>
              </a:rPr>
              <a:t>Etc.</a:t>
            </a:r>
          </a:p>
          <a:p>
            <a:pPr lvl="2" eaLnBrk="1" hangingPunct="1">
              <a:lnSpc>
                <a:spcPct val="90000"/>
              </a:lnSpc>
              <a:buSzPct val="65000"/>
              <a:buFont typeface="Courier New" panose="02070309020205020404" pitchFamily="49" charset="0"/>
              <a:buChar char="o"/>
            </a:pPr>
            <a:endParaRPr lang="fr-FR" altLang="fr-FR" sz="1750" dirty="0">
              <a:ea typeface="ＭＳ Ｐゴシック" panose="020B0600070205080204" pitchFamily="34" charset="-128"/>
            </a:endParaRPr>
          </a:p>
        </p:txBody>
      </p:sp>
      <p:sp>
        <p:nvSpPr>
          <p:cNvPr id="61444"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EF16E6C7-67F7-4874-8428-D009F174D1B5}" type="slidenum">
              <a:rPr lang="fr-CA" altLang="fr-FR" sz="1600">
                <a:solidFill>
                  <a:srgbClr val="7B9899"/>
                </a:solidFill>
                <a:latin typeface="Arial" panose="020B0604020202020204" pitchFamily="34" charset="0"/>
              </a:rPr>
              <a:pPr>
                <a:spcBef>
                  <a:spcPct val="0"/>
                </a:spcBef>
                <a:buClrTx/>
                <a:buSzTx/>
                <a:buFontTx/>
                <a:buNone/>
              </a:pPr>
              <a:t>33</a:t>
            </a:fld>
            <a:endParaRPr lang="fr-CA" altLang="fr-FR" sz="1600">
              <a:solidFill>
                <a:srgbClr val="7B9899"/>
              </a:solidFill>
              <a:latin typeface="Arial" panose="020B0604020202020204" pitchFamily="34" charset="0"/>
            </a:endParaRPr>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custDataLst>
              <p:tags r:id="rId1"/>
            </p:custDataLst>
          </p:nvPr>
        </p:nvSpPr>
        <p:spPr/>
        <p:txBody>
          <a:bodyPr>
            <a:normAutofit/>
          </a:bodyPr>
          <a:lstStyle/>
          <a:p>
            <a:pPr eaLnBrk="1" hangingPunct="1"/>
            <a:r>
              <a:rPr lang="fr-FR" altLang="fr-FR" dirty="0">
                <a:ea typeface="ＭＳ Ｐゴシック" panose="020B0600070205080204" pitchFamily="34" charset="-128"/>
              </a:rPr>
              <a:t>Le pouvoir d’adopter</a:t>
            </a:r>
          </a:p>
        </p:txBody>
      </p:sp>
      <p:sp>
        <p:nvSpPr>
          <p:cNvPr id="63491" name="Content Placeholder 2"/>
          <p:cNvSpPr>
            <a:spLocks noGrp="1"/>
          </p:cNvSpPr>
          <p:nvPr>
            <p:ph sz="quarter" idx="1"/>
            <p:custDataLst>
              <p:tags r:id="rId2"/>
            </p:custDataLst>
          </p:nvPr>
        </p:nvSpPr>
        <p:spPr>
          <a:xfrm>
            <a:off x="838200" y="1519601"/>
            <a:ext cx="10515600" cy="4572000"/>
          </a:xfrm>
        </p:spPr>
        <p:txBody>
          <a:bodyPr/>
          <a:lstStyle/>
          <a:p>
            <a:pPr marL="0" indent="0">
              <a:buNone/>
            </a:pPr>
            <a:r>
              <a:rPr lang="fr-CA" altLang="fr-FR" sz="2400" dirty="0">
                <a:ea typeface="ＭＳ Ｐゴシック" panose="020B0600070205080204" pitchFamily="34" charset="-128"/>
              </a:rPr>
              <a:t>C’est </a:t>
            </a:r>
            <a:r>
              <a:rPr lang="fr-CA" altLang="fr-FR" sz="2400" b="1" dirty="0">
                <a:ea typeface="ＭＳ Ｐゴシック" panose="020B0600070205080204" pitchFamily="34" charset="-128"/>
              </a:rPr>
              <a:t>le plus important</a:t>
            </a:r>
            <a:r>
              <a:rPr lang="fr-CA" altLang="fr-FR" sz="2400" dirty="0">
                <a:ea typeface="ＭＳ Ｐゴシック" panose="020B0600070205080204" pitchFamily="34" charset="-128"/>
              </a:rPr>
              <a:t> pouvoir dévolu au CE</a:t>
            </a:r>
          </a:p>
          <a:p>
            <a:pPr marL="0" indent="0"/>
            <a:endParaRPr lang="fr-CA" altLang="fr-FR" sz="2400" dirty="0">
              <a:ea typeface="ＭＳ Ｐゴシック" panose="020B0600070205080204" pitchFamily="34" charset="-128"/>
            </a:endParaRPr>
          </a:p>
          <a:p>
            <a:pPr marL="0" indent="0">
              <a:buNone/>
            </a:pPr>
            <a:r>
              <a:rPr lang="fr-CA" altLang="fr-FR" sz="2400" dirty="0">
                <a:ea typeface="ＭＳ Ｐゴシック" panose="020B0600070205080204" pitchFamily="34" charset="-128"/>
              </a:rPr>
              <a:t>Il porte sur les sujets suivants :</a:t>
            </a:r>
          </a:p>
          <a:p>
            <a:pPr marL="342900" lvl="1" indent="-342900">
              <a:spcBef>
                <a:spcPts val="0"/>
              </a:spcBef>
              <a:buSzPct val="120000"/>
            </a:pPr>
            <a:r>
              <a:rPr lang="fr-FR" altLang="fr-FR" sz="2000" dirty="0">
                <a:ea typeface="ＭＳ Ｐゴシック" panose="020B0600070205080204" pitchFamily="34" charset="-128"/>
              </a:rPr>
              <a:t>Le budget annuel de fonctionnement du CE (art. 66 et 108)</a:t>
            </a:r>
          </a:p>
          <a:p>
            <a:pPr marL="342900" lvl="1" indent="-342900">
              <a:buSzPct val="120000"/>
            </a:pPr>
            <a:r>
              <a:rPr lang="fr-FR" altLang="fr-FR" sz="2000" dirty="0">
                <a:ea typeface="ＭＳ Ｐゴシック" panose="020B0600070205080204" pitchFamily="34" charset="-128"/>
              </a:rPr>
              <a:t>Le projet éducatif (art. 74 et 109)</a:t>
            </a:r>
          </a:p>
          <a:p>
            <a:pPr marL="342900" lvl="1" indent="-342900">
              <a:buSzPct val="120000"/>
            </a:pPr>
            <a:r>
              <a:rPr lang="fr-FR" altLang="fr-FR" sz="2000" dirty="0">
                <a:ea typeface="ＭＳ Ｐゴシック" panose="020B0600070205080204" pitchFamily="34" charset="-128"/>
              </a:rPr>
              <a:t>Le plan de lutte contre l’intimidation et la violence (art. 75.1 et 110.4)</a:t>
            </a:r>
          </a:p>
          <a:p>
            <a:pPr marL="342900" lvl="1" indent="-342900">
              <a:buSzPct val="120000"/>
            </a:pPr>
            <a:r>
              <a:rPr lang="fr-FR" altLang="fr-FR" sz="2000" dirty="0">
                <a:ea typeface="ＭＳ Ｐゴシック" panose="020B0600070205080204" pitchFamily="34" charset="-128"/>
              </a:rPr>
              <a:t>Les règles de fonctionnement des services de garde (art. 77.2)</a:t>
            </a:r>
          </a:p>
          <a:p>
            <a:pPr marL="342900" lvl="1" indent="-342900">
              <a:buSzPct val="120000"/>
            </a:pPr>
            <a:r>
              <a:rPr lang="fr-FR" altLang="fr-FR" sz="2000" dirty="0">
                <a:ea typeface="ＭＳ Ｐゴシック" panose="020B0600070205080204" pitchFamily="34" charset="-128"/>
              </a:rPr>
              <a:t>Le rapport annuel des activités du CE (art. 82 et 110.4)</a:t>
            </a:r>
          </a:p>
          <a:p>
            <a:pPr marL="342900" lvl="1" indent="-342900">
              <a:buSzPct val="120000"/>
            </a:pPr>
            <a:r>
              <a:rPr lang="fr-CA" altLang="fr-FR" sz="2000" dirty="0">
                <a:ea typeface="ＭＳ Ｐゴシック" panose="020B0600070205080204" pitchFamily="34" charset="-128"/>
              </a:rPr>
              <a:t>L</a:t>
            </a:r>
            <a:r>
              <a:rPr lang="fr-FR" altLang="fr-FR" sz="2000" dirty="0">
                <a:ea typeface="ＭＳ Ｐゴシック" panose="020B0600070205080204" pitchFamily="34" charset="-128"/>
              </a:rPr>
              <a:t>e budget de l'école (art. 95 et 110.4)</a:t>
            </a:r>
          </a:p>
          <a:p>
            <a:pPr marL="0" lvl="1" indent="0">
              <a:buSzPct val="120000"/>
              <a:buNone/>
            </a:pPr>
            <a:endParaRPr lang="fr-FR" altLang="fr-FR" sz="2000" dirty="0">
              <a:ea typeface="ＭＳ Ｐゴシック" panose="020B0600070205080204" pitchFamily="34" charset="-128"/>
            </a:endParaRPr>
          </a:p>
          <a:p>
            <a:pPr marL="0" indent="0">
              <a:buNone/>
            </a:pPr>
            <a:r>
              <a:rPr lang="fr-CA" altLang="fr-FR" sz="2400" dirty="0">
                <a:ea typeface="ＭＳ Ｐゴシック" panose="020B0600070205080204" pitchFamily="34" charset="-128"/>
              </a:rPr>
              <a:t>Le pouvoir d’adopter une </a:t>
            </a:r>
            <a:r>
              <a:rPr lang="fr-CA" altLang="fr-FR" sz="2400" b="1" dirty="0">
                <a:ea typeface="ＭＳ Ｐゴシック" panose="020B0600070205080204" pitchFamily="34" charset="-128"/>
              </a:rPr>
              <a:t>proposition</a:t>
            </a:r>
            <a:r>
              <a:rPr lang="fr-CA" altLang="fr-FR" sz="2400" dirty="0">
                <a:ea typeface="ＭＳ Ｐゴシック" panose="020B0600070205080204" pitchFamily="34" charset="-128"/>
              </a:rPr>
              <a:t> permet au CE de </a:t>
            </a:r>
            <a:r>
              <a:rPr lang="fr-CA" altLang="fr-FR" sz="2400" b="1" dirty="0">
                <a:ea typeface="ＭＳ Ｐゴシック" panose="020B0600070205080204" pitchFamily="34" charset="-128"/>
              </a:rPr>
              <a:t>la modifier en tout ou en partie</a:t>
            </a:r>
            <a:endParaRPr lang="fr-FR" altLang="fr-FR" sz="2400" dirty="0">
              <a:ea typeface="ＭＳ Ｐゴシック" panose="020B0600070205080204" pitchFamily="34" charset="-128"/>
            </a:endParaRPr>
          </a:p>
        </p:txBody>
      </p:sp>
      <p:sp>
        <p:nvSpPr>
          <p:cNvPr id="63492"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47E09DDF-BA5A-4B28-9677-240A7F7B43C4}" type="slidenum">
              <a:rPr lang="fr-CA" altLang="fr-FR" sz="1600">
                <a:solidFill>
                  <a:srgbClr val="7B9899"/>
                </a:solidFill>
                <a:latin typeface="Arial" panose="020B0604020202020204" pitchFamily="34" charset="0"/>
              </a:rPr>
              <a:pPr>
                <a:spcBef>
                  <a:spcPct val="0"/>
                </a:spcBef>
                <a:buClrTx/>
                <a:buSzTx/>
                <a:buFontTx/>
                <a:buNone/>
              </a:pPr>
              <a:t>34</a:t>
            </a:fld>
            <a:endParaRPr lang="fr-CA" altLang="fr-FR" sz="1600">
              <a:solidFill>
                <a:srgbClr val="7B9899"/>
              </a:solidFill>
              <a:latin typeface="Arial" panose="020B0604020202020204" pitchFamily="34" charset="0"/>
            </a:endParaRPr>
          </a:p>
        </p:txBody>
      </p:sp>
    </p:spTree>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custDataLst>
              <p:tags r:id="rId1"/>
            </p:custDataLst>
          </p:nvPr>
        </p:nvSpPr>
        <p:spPr/>
        <p:txBody>
          <a:bodyPr>
            <a:normAutofit/>
          </a:bodyPr>
          <a:lstStyle/>
          <a:p>
            <a:pPr eaLnBrk="1" hangingPunct="1"/>
            <a:r>
              <a:rPr lang="fr-FR" altLang="fr-FR" dirty="0">
                <a:ea typeface="ＭＳ Ｐゴシック" panose="020B0600070205080204" pitchFamily="34" charset="-128"/>
              </a:rPr>
              <a:t>Le pouvoir d’approuver</a:t>
            </a:r>
          </a:p>
        </p:txBody>
      </p:sp>
      <p:sp>
        <p:nvSpPr>
          <p:cNvPr id="65539" name="Content Placeholder 2"/>
          <p:cNvSpPr>
            <a:spLocks noGrp="1"/>
          </p:cNvSpPr>
          <p:nvPr>
            <p:ph sz="quarter" idx="1"/>
            <p:custDataLst>
              <p:tags r:id="rId2"/>
            </p:custDataLst>
          </p:nvPr>
        </p:nvSpPr>
        <p:spPr>
          <a:xfrm>
            <a:off x="838200" y="1527175"/>
            <a:ext cx="10515600" cy="4572000"/>
          </a:xfrm>
        </p:spPr>
        <p:txBody>
          <a:bodyPr>
            <a:normAutofit/>
          </a:bodyPr>
          <a:lstStyle/>
          <a:p>
            <a:pPr marL="6350" indent="-6350" algn="just">
              <a:buNone/>
            </a:pPr>
            <a:endParaRPr lang="fr-CA" altLang="fr-FR" sz="2000" dirty="0">
              <a:ea typeface="ＭＳ Ｐゴシック" panose="020B0600070205080204" pitchFamily="34" charset="-128"/>
            </a:endParaRPr>
          </a:p>
          <a:p>
            <a:pPr algn="just" eaLnBrk="1" hangingPunct="1">
              <a:buClrTx/>
              <a:buSzPct val="120000"/>
              <a:buFont typeface="Arial" panose="020B0604020202020204" pitchFamily="34" charset="0"/>
              <a:buChar char="•"/>
            </a:pPr>
            <a:r>
              <a:rPr lang="fr-CA" altLang="fr-FR" sz="2200" dirty="0">
                <a:ea typeface="ＭＳ Ｐゴシック" panose="020B0600070205080204" pitchFamily="34" charset="-128"/>
              </a:rPr>
              <a:t>Le pouvoir d’approuver est plus restreint parce qu’il concerne des </a:t>
            </a:r>
            <a:r>
              <a:rPr lang="fr-CA" altLang="fr-FR" sz="2200" b="1" dirty="0">
                <a:ea typeface="ＭＳ Ｐゴシック" panose="020B0600070205080204" pitchFamily="34" charset="-128"/>
              </a:rPr>
              <a:t>propositions</a:t>
            </a:r>
            <a:r>
              <a:rPr lang="fr-CA" altLang="fr-FR" sz="2200" dirty="0">
                <a:ea typeface="ＭＳ Ｐゴシック" panose="020B0600070205080204" pitchFamily="34" charset="-128"/>
              </a:rPr>
              <a:t> qui touchent des </a:t>
            </a:r>
            <a:r>
              <a:rPr lang="fr-CA" altLang="fr-FR" sz="2200" b="1" dirty="0">
                <a:ea typeface="ＭＳ Ｐゴシック" panose="020B0600070205080204" pitchFamily="34" charset="-128"/>
              </a:rPr>
              <a:t>responsabilités attribuées au personnel </a:t>
            </a:r>
            <a:r>
              <a:rPr lang="fr-CA" altLang="fr-FR" sz="2200" dirty="0">
                <a:ea typeface="ＭＳ Ｐゴシック" panose="020B0600070205080204" pitchFamily="34" charset="-128"/>
              </a:rPr>
              <a:t>de l’école comme : </a:t>
            </a:r>
          </a:p>
          <a:p>
            <a:pPr marL="6350" indent="-6350" algn="just"/>
            <a:endParaRPr lang="fr-CA" altLang="fr-FR" sz="2200" dirty="0">
              <a:ea typeface="ＭＳ Ｐゴシック" panose="020B0600070205080204" pitchFamily="34" charset="-128"/>
            </a:endParaRPr>
          </a:p>
          <a:p>
            <a:pPr marL="268288" lvl="1" indent="269875" algn="just">
              <a:buSzPct val="100000"/>
              <a:buFont typeface="Wingdings" panose="05000000000000000000" pitchFamily="2" charset="2"/>
              <a:buChar char="Ø"/>
            </a:pPr>
            <a:r>
              <a:rPr lang="fr-CA" altLang="fr-FR" sz="2200" dirty="0">
                <a:ea typeface="ＭＳ Ｐゴシック" panose="020B0600070205080204" pitchFamily="34" charset="-128"/>
              </a:rPr>
              <a:t>Les modalités d’application du régime pédagogique (art. 84 et 110.2)</a:t>
            </a:r>
          </a:p>
          <a:p>
            <a:pPr marL="268288" lvl="1" indent="269875" algn="just">
              <a:buSzPct val="100000"/>
              <a:buFont typeface="Wingdings" panose="05000000000000000000" pitchFamily="2" charset="2"/>
              <a:buChar char="Ø"/>
            </a:pPr>
            <a:r>
              <a:rPr lang="fr-CA" altLang="fr-FR" sz="2200" dirty="0">
                <a:ea typeface="ＭＳ Ｐゴシック" panose="020B0600070205080204" pitchFamily="34" charset="-128"/>
              </a:rPr>
              <a:t>Les programmes d’études (art. 85 et 110.2)</a:t>
            </a:r>
          </a:p>
          <a:p>
            <a:pPr marL="268288" indent="0" algn="just">
              <a:buNone/>
            </a:pPr>
            <a:endParaRPr lang="fr-CA" altLang="fr-FR" sz="2200" dirty="0">
              <a:ea typeface="ＭＳ Ｐゴシック" panose="020B0600070205080204" pitchFamily="34" charset="-128"/>
            </a:endParaRPr>
          </a:p>
          <a:p>
            <a:pPr algn="just" eaLnBrk="1" hangingPunct="1">
              <a:buClrTx/>
              <a:buSzPct val="120000"/>
              <a:buFont typeface="Arial" panose="020B0604020202020204" pitchFamily="34" charset="0"/>
              <a:buChar char="•"/>
            </a:pPr>
            <a:r>
              <a:rPr lang="fr-CA" altLang="fr-FR" sz="2200" dirty="0">
                <a:ea typeface="ＭＳ Ｐゴシック" panose="020B0600070205080204" pitchFamily="34" charset="-128"/>
              </a:rPr>
              <a:t>Ces propositions sont élaborées avec la </a:t>
            </a:r>
            <a:r>
              <a:rPr lang="fr-CA" altLang="fr-FR" sz="2200" b="1" dirty="0">
                <a:ea typeface="ＭＳ Ｐゴシック" panose="020B0600070205080204" pitchFamily="34" charset="-128"/>
              </a:rPr>
              <a:t>participation</a:t>
            </a:r>
            <a:r>
              <a:rPr lang="fr-CA" altLang="fr-FR" sz="2200" dirty="0">
                <a:ea typeface="ＭＳ Ｐゴシック" panose="020B0600070205080204" pitchFamily="34" charset="-128"/>
              </a:rPr>
              <a:t> du personnel enseignant ou de tous les membres du personnel de l’école (art. 89 et 110.2)</a:t>
            </a:r>
          </a:p>
          <a:p>
            <a:pPr marL="6350" indent="-6350" algn="just"/>
            <a:endParaRPr lang="fr-CA" altLang="fr-FR" sz="2200" dirty="0">
              <a:ea typeface="ＭＳ Ｐゴシック" panose="020B0600070205080204" pitchFamily="34" charset="-128"/>
            </a:endParaRPr>
          </a:p>
          <a:p>
            <a:pPr algn="just" eaLnBrk="1" hangingPunct="1">
              <a:buClrTx/>
              <a:buSzPct val="120000"/>
              <a:buFont typeface="Arial" panose="020B0604020202020204" pitchFamily="34" charset="0"/>
              <a:buChar char="•"/>
            </a:pPr>
            <a:r>
              <a:rPr lang="fr-CA" altLang="fr-FR" sz="2200" dirty="0">
                <a:ea typeface="ＭＳ Ｐゴシック" panose="020B0600070205080204" pitchFamily="34" charset="-128"/>
              </a:rPr>
              <a:t>Le CE approuve ou non les propositions, </a:t>
            </a:r>
            <a:r>
              <a:rPr lang="fr-CA" altLang="fr-FR" sz="2200" b="1" dirty="0">
                <a:ea typeface="ＭＳ Ｐゴシック" panose="020B0600070205080204" pitchFamily="34" charset="-128"/>
              </a:rPr>
              <a:t>mais ne peut pas les modifier</a:t>
            </a:r>
            <a:endParaRPr lang="fr-FR" altLang="fr-FR" sz="2200" dirty="0">
              <a:ea typeface="ＭＳ Ｐゴシック" panose="020B0600070205080204" pitchFamily="34" charset="-128"/>
            </a:endParaRPr>
          </a:p>
          <a:p>
            <a:pPr lvl="1" eaLnBrk="1" hangingPunct="1">
              <a:buFont typeface="Courier New" panose="02070309020205020404" pitchFamily="49" charset="0"/>
              <a:buChar char="o"/>
            </a:pPr>
            <a:endParaRPr lang="fr-FR" altLang="fr-FR" sz="2000" dirty="0">
              <a:ea typeface="ＭＳ Ｐゴシック" panose="020B0600070205080204" pitchFamily="34" charset="-128"/>
            </a:endParaRPr>
          </a:p>
        </p:txBody>
      </p:sp>
      <p:sp>
        <p:nvSpPr>
          <p:cNvPr id="65540"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CAD91DFA-A3DC-4D5E-9687-287CD10F251D}" type="slidenum">
              <a:rPr lang="fr-CA" altLang="fr-FR" sz="1600">
                <a:solidFill>
                  <a:srgbClr val="7B9899"/>
                </a:solidFill>
                <a:latin typeface="Arial" panose="020B0604020202020204" pitchFamily="34" charset="0"/>
              </a:rPr>
              <a:pPr>
                <a:spcBef>
                  <a:spcPct val="0"/>
                </a:spcBef>
                <a:buClrTx/>
                <a:buSzTx/>
                <a:buFontTx/>
                <a:buNone/>
              </a:pPr>
              <a:t>35</a:t>
            </a:fld>
            <a:endParaRPr lang="fr-CA" altLang="fr-FR" sz="1600">
              <a:solidFill>
                <a:srgbClr val="7B9899"/>
              </a:solidFill>
              <a:latin typeface="Arial" panose="020B0604020202020204" pitchFamily="34" charset="0"/>
            </a:endParaRPr>
          </a:p>
        </p:txBody>
      </p:sp>
    </p:spTree>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custDataLst>
              <p:tags r:id="rId1"/>
            </p:custDataLst>
          </p:nvPr>
        </p:nvSpPr>
        <p:spPr/>
        <p:txBody>
          <a:bodyPr/>
          <a:lstStyle/>
          <a:p>
            <a:pPr eaLnBrk="1" hangingPunct="1"/>
            <a:r>
              <a:rPr lang="fr-CA" altLang="fr-FR" b="1" dirty="0">
                <a:ea typeface="ＭＳ Ｐゴシック" panose="020B0600070205080204" pitchFamily="34" charset="-128"/>
              </a:rPr>
              <a:t>Une possibilité importante pour le CE</a:t>
            </a:r>
          </a:p>
        </p:txBody>
      </p:sp>
      <p:sp>
        <p:nvSpPr>
          <p:cNvPr id="67587" name="Rectangle 3"/>
          <p:cNvSpPr>
            <a:spLocks noGrp="1" noChangeArrowheads="1"/>
          </p:cNvSpPr>
          <p:nvPr>
            <p:ph sz="quarter" idx="1"/>
            <p:custDataLst>
              <p:tags r:id="rId2"/>
            </p:custDataLst>
          </p:nvPr>
        </p:nvSpPr>
        <p:spPr>
          <a:xfrm>
            <a:off x="838200" y="1527175"/>
            <a:ext cx="10515600" cy="4572000"/>
          </a:xfrm>
        </p:spPr>
        <p:txBody>
          <a:bodyPr/>
          <a:lstStyle/>
          <a:p>
            <a:pPr eaLnBrk="1" hangingPunct="1"/>
            <a:endParaRPr lang="fr-CA" altLang="fr-FR" sz="2400" dirty="0">
              <a:ea typeface="ＭＳ Ｐゴシック" panose="020B0600070205080204" pitchFamily="34" charset="-128"/>
            </a:endParaRPr>
          </a:p>
          <a:p>
            <a:pPr eaLnBrk="1" hangingPunct="1">
              <a:buClrTx/>
            </a:pPr>
            <a:r>
              <a:rPr lang="fr-CA" altLang="fr-FR" sz="2400" dirty="0">
                <a:ea typeface="ＭＳ Ｐゴシック" panose="020B0600070205080204" pitchFamily="34" charset="-128"/>
              </a:rPr>
              <a:t>Après un vote majoritaire contre une proposition relevant de sa compétence… (art. 74 à 95 et 109 à 110.4)</a:t>
            </a:r>
          </a:p>
          <a:p>
            <a:pPr eaLnBrk="1" hangingPunct="1">
              <a:buClrTx/>
            </a:pPr>
            <a:endParaRPr lang="fr-CA" altLang="fr-FR" sz="2400" dirty="0">
              <a:ea typeface="ＭＳ Ｐゴシック" panose="020B0600070205080204" pitchFamily="34" charset="-128"/>
            </a:endParaRPr>
          </a:p>
          <a:p>
            <a:pPr eaLnBrk="1" hangingPunct="1">
              <a:buClrTx/>
            </a:pPr>
            <a:r>
              <a:rPr lang="fr-CA" altLang="fr-FR" sz="2400" dirty="0">
                <a:ea typeface="ＭＳ Ｐゴシック" panose="020B0600070205080204" pitchFamily="34" charset="-128"/>
              </a:rPr>
              <a:t>… si la direction n’apporte pas de modifications à cette proposition dans un délai de 15 jours… </a:t>
            </a:r>
          </a:p>
          <a:p>
            <a:pPr eaLnBrk="1" hangingPunct="1">
              <a:buClrTx/>
            </a:pPr>
            <a:endParaRPr lang="fr-CA" altLang="fr-FR" sz="2400" dirty="0">
              <a:ea typeface="ＭＳ Ｐゴシック" panose="020B0600070205080204" pitchFamily="34" charset="-128"/>
            </a:endParaRPr>
          </a:p>
          <a:p>
            <a:pPr eaLnBrk="1" hangingPunct="1">
              <a:buClrTx/>
            </a:pPr>
            <a:r>
              <a:rPr lang="fr-CA" altLang="fr-FR" sz="2400" dirty="0">
                <a:ea typeface="ＭＳ Ｐゴシック" panose="020B0600070205080204" pitchFamily="34" charset="-128"/>
              </a:rPr>
              <a:t>… le CE peut alors agir sans cette proposition (art. 96.13 et 110.10)</a:t>
            </a:r>
          </a:p>
          <a:p>
            <a:pPr eaLnBrk="1" hangingPunct="1">
              <a:buFont typeface="Wingdings 2" panose="05020102010507070707" pitchFamily="18" charset="2"/>
              <a:buNone/>
            </a:pPr>
            <a:endParaRPr lang="fr-CA" altLang="fr-FR" sz="2400" dirty="0">
              <a:ea typeface="ＭＳ Ｐゴシック" panose="020B0600070205080204" pitchFamily="34" charset="-128"/>
            </a:endParaRPr>
          </a:p>
        </p:txBody>
      </p:sp>
      <p:sp>
        <p:nvSpPr>
          <p:cNvPr id="67588"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F40FEB13-E5BA-49D8-B007-A41A2B9DE80C}" type="slidenum">
              <a:rPr lang="fr-CA" altLang="fr-FR" sz="1600">
                <a:solidFill>
                  <a:srgbClr val="7B9899"/>
                </a:solidFill>
                <a:latin typeface="Arial" panose="020B0604020202020204" pitchFamily="34" charset="0"/>
              </a:rPr>
              <a:pPr>
                <a:spcBef>
                  <a:spcPct val="0"/>
                </a:spcBef>
                <a:buClrTx/>
                <a:buSzTx/>
                <a:buFontTx/>
                <a:buNone/>
              </a:pPr>
              <a:t>36</a:t>
            </a:fld>
            <a:endParaRPr lang="fr-CA" altLang="fr-FR" sz="1600">
              <a:solidFill>
                <a:srgbClr val="7B9899"/>
              </a:solidFill>
              <a:latin typeface="Arial" panose="020B0604020202020204" pitchFamily="34" charset="0"/>
            </a:endParaRPr>
          </a:p>
        </p:txBody>
      </p:sp>
    </p:spTree>
  </p:cSld>
  <p:clrMapOvr>
    <a:masterClrMapping/>
  </p:clrMapOvr>
  <p:transition>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re 3"/>
          <p:cNvSpPr>
            <a:spLocks noGrp="1"/>
          </p:cNvSpPr>
          <p:nvPr>
            <p:ph type="title" idx="4294967295"/>
            <p:custDataLst>
              <p:tags r:id="rId1"/>
            </p:custDataLst>
          </p:nvPr>
        </p:nvSpPr>
        <p:spPr>
          <a:xfrm>
            <a:off x="2209800" y="623096"/>
            <a:ext cx="7772400" cy="1524000"/>
          </a:xfrm>
        </p:spPr>
        <p:txBody>
          <a:bodyPr>
            <a:normAutofit/>
          </a:bodyPr>
          <a:lstStyle/>
          <a:p>
            <a:pPr algn="ctr" eaLnBrk="1" hangingPunct="1"/>
            <a:r>
              <a:rPr lang="fr-CA" altLang="fr-FR" sz="40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6. Allons-y concrètement</a:t>
            </a:r>
            <a:br>
              <a:rPr lang="fr-CA" altLang="fr-FR" sz="4000" b="1" dirty="0">
                <a:solidFill>
                  <a:srgbClr val="FFFFFF"/>
                </a:solidFill>
                <a:ea typeface="ＭＳ Ｐゴシック" panose="020B0600070205080204" pitchFamily="34" charset="-128"/>
              </a:rPr>
            </a:br>
            <a:endParaRPr lang="fr-FR" altLang="fr-FR" sz="4000" b="1" dirty="0">
              <a:solidFill>
                <a:srgbClr val="FFFFFF"/>
              </a:solidFill>
              <a:ea typeface="ＭＳ Ｐゴシック" panose="020B0600070205080204" pitchFamily="34" charset="-128"/>
            </a:endParaRPr>
          </a:p>
        </p:txBody>
      </p:sp>
      <p:sp>
        <p:nvSpPr>
          <p:cNvPr id="69636" name="Espace réservé du numéro de diapositive 5"/>
          <p:cNvSpPr txBox="1">
            <a:spLocks noGrp="1"/>
          </p:cNvSpPr>
          <p:nvPr>
            <p:custDataLst>
              <p:tags r:id="rId2"/>
            </p:custDataLst>
          </p:nvPr>
        </p:nvSpPr>
        <p:spPr bwMode="auto">
          <a:xfrm>
            <a:off x="5867400" y="2198689"/>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fld id="{DDA03127-5155-4C90-A6CD-0B84D88017BB}" type="slidenum">
              <a:rPr lang="fr-FR" altLang="fr-FR" sz="1600">
                <a:solidFill>
                  <a:srgbClr val="7B9899"/>
                </a:solidFill>
                <a:latin typeface="Arial" panose="020B0604020202020204" pitchFamily="34" charset="0"/>
              </a:rPr>
              <a:pPr algn="ctr" eaLnBrk="1" hangingPunct="1">
                <a:spcBef>
                  <a:spcPct val="0"/>
                </a:spcBef>
                <a:buClrTx/>
                <a:buSzTx/>
                <a:buFontTx/>
                <a:buNone/>
              </a:pPr>
              <a:t>37</a:t>
            </a:fld>
            <a:endParaRPr lang="fr-FR" altLang="fr-FR" sz="1600">
              <a:solidFill>
                <a:srgbClr val="7B9899"/>
              </a:solidFill>
              <a:latin typeface="Arial" panose="020B0604020202020204" pitchFamily="34" charset="0"/>
            </a:endParaRPr>
          </a:p>
        </p:txBody>
      </p:sp>
      <p:sp>
        <p:nvSpPr>
          <p:cNvPr id="69637"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005E1AE4-3BD2-4399-82AA-0EF3C8A2EEBB}" type="slidenum">
              <a:rPr lang="fr-FR" altLang="fr-FR" sz="1600">
                <a:solidFill>
                  <a:srgbClr val="7B9899"/>
                </a:solidFill>
                <a:latin typeface="Arial" panose="020B0604020202020204" pitchFamily="34" charset="0"/>
              </a:rPr>
              <a:pPr>
                <a:spcBef>
                  <a:spcPct val="0"/>
                </a:spcBef>
                <a:buClrTx/>
                <a:buSzTx/>
                <a:buFontTx/>
                <a:buNone/>
              </a:pPr>
              <a:t>37</a:t>
            </a:fld>
            <a:endParaRPr lang="fr-FR" altLang="fr-FR" sz="1600">
              <a:solidFill>
                <a:srgbClr val="7B9899"/>
              </a:solidFill>
              <a:latin typeface="Arial" panose="020B0604020202020204" pitchFamily="34" charset="0"/>
            </a:endParaRPr>
          </a:p>
        </p:txBody>
      </p:sp>
    </p:spTree>
  </p:cSld>
  <p:clrMapOvr>
    <a:masterClrMapping/>
  </p:clrMapOvr>
  <p:transition>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custDataLst>
              <p:tags r:id="rId1"/>
            </p:custDataLst>
          </p:nvPr>
        </p:nvSpPr>
        <p:spPr>
          <a:xfrm>
            <a:off x="1992313" y="260351"/>
            <a:ext cx="8534400" cy="1080769"/>
          </a:xfrm>
        </p:spPr>
        <p:txBody>
          <a:bodyPr>
            <a:noAutofit/>
          </a:bodyPr>
          <a:lstStyle/>
          <a:p>
            <a:pPr eaLnBrk="1" hangingPunct="1"/>
            <a:r>
              <a:rPr lang="fr-CA" altLang="fr-FR" dirty="0">
                <a:ea typeface="ＭＳ Ｐゴシック" panose="020B0600070205080204" pitchFamily="34" charset="-128"/>
              </a:rPr>
              <a:t>Ordre du jour (fictif) du CE de l’école Laure-</a:t>
            </a:r>
            <a:r>
              <a:rPr lang="fr-CA" altLang="fr-FR" dirty="0" err="1">
                <a:ea typeface="ＭＳ Ｐゴシック" panose="020B0600070205080204" pitchFamily="34" charset="-128"/>
              </a:rPr>
              <a:t>Gaudreault</a:t>
            </a:r>
            <a:br>
              <a:rPr lang="fr-CA" altLang="fr-FR" sz="2400" dirty="0">
                <a:ea typeface="ＭＳ Ｐゴシック" panose="020B0600070205080204" pitchFamily="34" charset="-128"/>
              </a:rPr>
            </a:br>
            <a:endParaRPr lang="fr-CA" altLang="fr-FR" sz="2400" dirty="0">
              <a:ea typeface="ＭＳ Ｐゴシック" panose="020B0600070205080204" pitchFamily="34" charset="-128"/>
            </a:endParaRPr>
          </a:p>
        </p:txBody>
      </p:sp>
      <p:sp>
        <p:nvSpPr>
          <p:cNvPr id="71683" name="Rectangle 3"/>
          <p:cNvSpPr>
            <a:spLocks noGrp="1" noChangeArrowheads="1"/>
          </p:cNvSpPr>
          <p:nvPr>
            <p:ph sz="quarter" idx="1"/>
            <p:custDataLst>
              <p:tags r:id="rId2"/>
            </p:custDataLst>
          </p:nvPr>
        </p:nvSpPr>
        <p:spPr>
          <a:xfrm>
            <a:off x="1825625" y="1527175"/>
            <a:ext cx="8504238" cy="4572000"/>
          </a:xfrm>
        </p:spPr>
        <p:txBody>
          <a:bodyPr>
            <a:normAutofit fontScale="92500" lnSpcReduction="20000"/>
          </a:bodyPr>
          <a:lstStyle/>
          <a:p>
            <a:pPr marL="342900" indent="-342900">
              <a:lnSpc>
                <a:spcPct val="60000"/>
              </a:lnSpc>
              <a:spcAft>
                <a:spcPts val="600"/>
              </a:spcAft>
              <a:buFont typeface="Georgia" panose="02040502050405020303" pitchFamily="18" charset="0"/>
              <a:buAutoNum type="arabicPeriod"/>
            </a:pPr>
            <a:endParaRPr lang="fr-CA" altLang="fr-FR" sz="1700"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r>
              <a:rPr lang="fr-CA" altLang="fr-FR" sz="2000" dirty="0">
                <a:ea typeface="ＭＳ Ｐゴシック" panose="020B0600070205080204" pitchFamily="34" charset="-128"/>
              </a:rPr>
              <a:t>Ouverture de l’assemblée et constat des présences</a:t>
            </a:r>
            <a:endParaRPr lang="fr-CA" altLang="fr-FR" sz="2000" b="1"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endParaRPr lang="fr-CA" altLang="fr-FR" sz="2000" b="1"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r>
              <a:rPr lang="fr-CA" altLang="fr-FR" sz="2000" dirty="0">
                <a:ea typeface="ＭＳ Ｐゴシック" panose="020B0600070205080204" pitchFamily="34" charset="-128"/>
              </a:rPr>
              <a:t>Adoption de l’ordre du jour                 </a:t>
            </a:r>
            <a:endParaRPr lang="fr-CA" altLang="fr-FR" sz="2000" b="1"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endParaRPr lang="fr-CA" altLang="fr-FR" sz="2000" b="1"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r>
              <a:rPr lang="fr-CA" altLang="fr-FR" sz="2000" dirty="0">
                <a:ea typeface="ＭＳ Ｐゴシック" panose="020B0600070205080204" pitchFamily="34" charset="-128"/>
              </a:rPr>
              <a:t>Adoption du procès-verbal de la dernière rencontre</a:t>
            </a:r>
            <a:endParaRPr lang="fr-CA" altLang="fr-FR" sz="2000" b="1"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endParaRPr lang="fr-CA" altLang="fr-FR" sz="2000" b="1"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r>
              <a:rPr lang="fr-CA" altLang="fr-FR" sz="2000" dirty="0">
                <a:ea typeface="ＭＳ Ｐゴシック" panose="020B0600070205080204" pitchFamily="34" charset="-128"/>
              </a:rPr>
              <a:t>Parole au public</a:t>
            </a:r>
            <a:r>
              <a:rPr lang="fr-FR" altLang="fr-FR" sz="2000" dirty="0">
                <a:ea typeface="ＭＳ Ｐゴシック" panose="020B0600070205080204" pitchFamily="34" charset="-128"/>
              </a:rPr>
              <a:t>                 </a:t>
            </a:r>
            <a:endParaRPr lang="fr-FR" altLang="fr-FR" sz="2000" b="1"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endParaRPr lang="fr-CA" altLang="fr-FR" sz="2000" b="1"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r>
              <a:rPr lang="fr-FR" altLang="fr-FR" sz="2000" dirty="0">
                <a:ea typeface="ＭＳ Ｐゴシック" panose="020B0600070205080204" pitchFamily="34" charset="-128"/>
              </a:rPr>
              <a:t>Budget de l’école</a:t>
            </a:r>
          </a:p>
          <a:p>
            <a:pPr marL="342900" indent="-342900">
              <a:lnSpc>
                <a:spcPct val="60000"/>
              </a:lnSpc>
              <a:spcAft>
                <a:spcPts val="600"/>
              </a:spcAft>
              <a:buFont typeface="Georgia" panose="02040502050405020303" pitchFamily="18" charset="0"/>
              <a:buAutoNum type="arabicPeriod"/>
            </a:pPr>
            <a:endParaRPr lang="fr-FR" altLang="fr-FR" sz="2000"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r>
              <a:rPr lang="fr-FR" altLang="fr-FR" sz="2000" dirty="0">
                <a:ea typeface="ＭＳ Ｐゴシック" panose="020B0600070205080204" pitchFamily="34" charset="-128"/>
              </a:rPr>
              <a:t>Plan de lutte contre l’intimidation et la violence</a:t>
            </a:r>
          </a:p>
          <a:p>
            <a:pPr marL="342900" indent="-342900">
              <a:lnSpc>
                <a:spcPct val="60000"/>
              </a:lnSpc>
              <a:spcAft>
                <a:spcPts val="600"/>
              </a:spcAft>
              <a:buFont typeface="Georgia" panose="02040502050405020303" pitchFamily="18" charset="0"/>
              <a:buAutoNum type="arabicPeriod"/>
            </a:pPr>
            <a:endParaRPr lang="fr-CA" altLang="fr-FR" sz="2000" b="1" dirty="0">
              <a:ea typeface="ＭＳ Ｐゴシック" panose="020B0600070205080204" pitchFamily="34" charset="-128"/>
            </a:endParaRPr>
          </a:p>
          <a:p>
            <a:pPr marL="342900" indent="-342900">
              <a:lnSpc>
                <a:spcPct val="60000"/>
              </a:lnSpc>
              <a:spcAft>
                <a:spcPts val="600"/>
              </a:spcAft>
              <a:buFont typeface="Georgia" panose="02040502050405020303" pitchFamily="18" charset="0"/>
              <a:buAutoNum type="arabicPeriod"/>
            </a:pPr>
            <a:r>
              <a:rPr lang="fr-FR" altLang="fr-FR" sz="2000" dirty="0">
                <a:ea typeface="ＭＳ Ｐゴシック" panose="020B0600070205080204" pitchFamily="34" charset="-128"/>
              </a:rPr>
              <a:t>Temps alloué aux matières</a:t>
            </a:r>
          </a:p>
          <a:p>
            <a:pPr marL="342900" indent="-342900">
              <a:lnSpc>
                <a:spcPct val="60000"/>
              </a:lnSpc>
              <a:buNone/>
            </a:pPr>
            <a:endParaRPr lang="fr-CA" altLang="fr-FR" sz="1500" b="1" dirty="0">
              <a:ea typeface="ＭＳ Ｐゴシック" panose="020B0600070205080204" pitchFamily="34" charset="-128"/>
            </a:endParaRPr>
          </a:p>
        </p:txBody>
      </p:sp>
      <p:sp>
        <p:nvSpPr>
          <p:cNvPr id="71684"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1EC496EE-E59A-4C57-9000-81205B31F700}" type="slidenum">
              <a:rPr lang="fr-CA" altLang="fr-FR" sz="1600">
                <a:solidFill>
                  <a:srgbClr val="7B9899"/>
                </a:solidFill>
                <a:latin typeface="Arial" panose="020B0604020202020204" pitchFamily="34" charset="0"/>
              </a:rPr>
              <a:pPr>
                <a:spcBef>
                  <a:spcPct val="0"/>
                </a:spcBef>
                <a:buClrTx/>
                <a:buSzTx/>
                <a:buFontTx/>
                <a:buNone/>
              </a:pPr>
              <a:t>38</a:t>
            </a:fld>
            <a:endParaRPr lang="fr-CA" altLang="fr-FR" sz="1600">
              <a:solidFill>
                <a:srgbClr val="7B9899"/>
              </a:solidFill>
              <a:latin typeface="Arial" panose="020B0604020202020204" pitchFamily="34" charset="0"/>
            </a:endParaRPr>
          </a:p>
        </p:txBody>
      </p:sp>
    </p:spTree>
  </p:cSld>
  <p:clrMapOvr>
    <a:masterClrMapping/>
  </p:clrMapOvr>
  <p:transition>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4"/>
          <p:cNvSpPr>
            <a:spLocks noGrp="1"/>
          </p:cNvSpPr>
          <p:nvPr>
            <p:ph type="title" idx="4294967295"/>
            <p:custDataLst>
              <p:tags r:id="rId1"/>
            </p:custDataLst>
          </p:nvPr>
        </p:nvSpPr>
        <p:spPr>
          <a:xfrm>
            <a:off x="1524000" y="0"/>
            <a:ext cx="9144000" cy="6858000"/>
          </a:xfrm>
          <a:solidFill>
            <a:srgbClr val="8B7B57"/>
          </a:solidFill>
        </p:spPr>
        <p:txBody>
          <a:bodyPr/>
          <a:lstStyle/>
          <a:p>
            <a:pPr eaLnBrk="1" hangingPunct="1"/>
            <a:r>
              <a:rPr lang="fr-FR" altLang="fr-FR"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Le CE peut apporter des amendements</a:t>
            </a:r>
            <a:br>
              <a:rPr lang="fr-FR" altLang="fr-FR"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fr-FR" altLang="fr-FR"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à la proposition du DE</a:t>
            </a:r>
          </a:p>
        </p:txBody>
      </p:sp>
      <p:sp>
        <p:nvSpPr>
          <p:cNvPr id="177" name="ZoneTexte 176"/>
          <p:cNvSpPr txBox="1"/>
          <p:nvPr>
            <p:custDataLst>
              <p:tags r:id="rId2"/>
            </p:custDataLst>
          </p:nvPr>
        </p:nvSpPr>
        <p:spPr>
          <a:xfrm>
            <a:off x="9810776" y="0"/>
            <a:ext cx="857224" cy="707886"/>
          </a:xfrm>
          <a:prstGeom prst="rect">
            <a:avLst/>
          </a:prstGeom>
          <a:solidFill>
            <a:schemeClr val="bg2">
              <a:lumMod val="75000"/>
            </a:schemeClr>
          </a:solidFill>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fr-CA" sz="4000" b="1">
                <a:solidFill>
                  <a:srgbClr val="FFFFFF"/>
                </a:solidFill>
                <a:cs typeface="Arial" charset="0"/>
              </a:rPr>
              <a:t>1</a:t>
            </a:r>
            <a:endParaRPr lang="fr-CA" sz="4000" b="1" baseline="-25000">
              <a:solidFill>
                <a:srgbClr val="FFFFFF"/>
              </a:solidFill>
              <a:cs typeface="Arial" charset="0"/>
            </a:endParaRPr>
          </a:p>
        </p:txBody>
      </p:sp>
      <p:sp>
        <p:nvSpPr>
          <p:cNvPr id="180" name="Rectangle 179"/>
          <p:cNvSpPr/>
          <p:nvPr>
            <p:custDataLst>
              <p:tags r:id="rId3"/>
            </p:custDataLst>
          </p:nvPr>
        </p:nvSpPr>
        <p:spPr>
          <a:xfrm>
            <a:off x="4167189" y="1"/>
            <a:ext cx="3857625" cy="157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sz="1400" b="1">
              <a:solidFill>
                <a:srgbClr val="FFFFFF"/>
              </a:solidFill>
              <a:latin typeface="Arial" charset="0"/>
              <a:ea typeface="Arial" charset="0"/>
              <a:cs typeface="Arial" charset="0"/>
            </a:endParaRPr>
          </a:p>
          <a:p>
            <a:pPr algn="ctr" eaLnBrk="1" hangingPunct="1">
              <a:defRPr/>
            </a:pPr>
            <a:r>
              <a:rPr lang="fr-CA" b="1">
                <a:solidFill>
                  <a:srgbClr val="FFFFFF"/>
                </a:solidFill>
                <a:latin typeface="Arial" charset="0"/>
                <a:ea typeface="Arial" charset="0"/>
                <a:cs typeface="Arial" charset="0"/>
              </a:rPr>
              <a:t>Proposition de la direction</a:t>
            </a:r>
          </a:p>
        </p:txBody>
      </p:sp>
      <p:sp>
        <p:nvSpPr>
          <p:cNvPr id="181" name="Rectangle 180"/>
          <p:cNvSpPr/>
          <p:nvPr>
            <p:custDataLst>
              <p:tags r:id="rId4"/>
            </p:custDataLst>
          </p:nvPr>
        </p:nvSpPr>
        <p:spPr>
          <a:xfrm>
            <a:off x="4238626" y="1500188"/>
            <a:ext cx="3643313" cy="571500"/>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500" b="1" dirty="0">
                <a:solidFill>
                  <a:srgbClr val="FFFFFF"/>
                </a:solidFill>
                <a:ea typeface="ＭＳ Ｐゴシック" charset="-128"/>
              </a:rPr>
              <a:t>Direction de l’établissement  (DE)</a:t>
            </a:r>
          </a:p>
        </p:txBody>
      </p:sp>
      <p:sp>
        <p:nvSpPr>
          <p:cNvPr id="190" name="Rectangle 189"/>
          <p:cNvSpPr/>
          <p:nvPr>
            <p:custDataLst>
              <p:tags r:id="rId5"/>
            </p:custDataLst>
          </p:nvPr>
        </p:nvSpPr>
        <p:spPr>
          <a:xfrm>
            <a:off x="4738688" y="5643563"/>
            <a:ext cx="857250" cy="785812"/>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800" b="1" dirty="0"/>
              <a:t>CE</a:t>
            </a:r>
          </a:p>
        </p:txBody>
      </p:sp>
      <p:sp>
        <p:nvSpPr>
          <p:cNvPr id="194" name="Flèche droite 193"/>
          <p:cNvSpPr/>
          <p:nvPr>
            <p:custDataLst>
              <p:tags r:id="rId6"/>
            </p:custDataLst>
          </p:nvPr>
        </p:nvSpPr>
        <p:spPr>
          <a:xfrm>
            <a:off x="7381876" y="5734050"/>
            <a:ext cx="2233613"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97" name="Rectangle 196"/>
          <p:cNvSpPr/>
          <p:nvPr>
            <p:custDataLst>
              <p:tags r:id="rId7"/>
            </p:custDataLst>
          </p:nvPr>
        </p:nvSpPr>
        <p:spPr>
          <a:xfrm>
            <a:off x="7362826" y="5943601"/>
            <a:ext cx="1871663" cy="14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b="1" dirty="0"/>
              <a:t>Adopte</a:t>
            </a:r>
          </a:p>
        </p:txBody>
      </p:sp>
      <p:sp>
        <p:nvSpPr>
          <p:cNvPr id="19" name="Flèche vers le haut 18"/>
          <p:cNvSpPr/>
          <p:nvPr>
            <p:custDataLst>
              <p:tags r:id="rId8"/>
            </p:custDataLst>
          </p:nvPr>
        </p:nvSpPr>
        <p:spPr>
          <a:xfrm flipV="1">
            <a:off x="4828905" y="2071688"/>
            <a:ext cx="714375" cy="33575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dirty="0"/>
          </a:p>
        </p:txBody>
      </p:sp>
      <p:sp>
        <p:nvSpPr>
          <p:cNvPr id="12" name="Rectangle 11"/>
          <p:cNvSpPr>
            <a:spLocks noChangeArrowheads="1"/>
          </p:cNvSpPr>
          <p:nvPr>
            <p:custDataLst>
              <p:tags r:id="rId9"/>
            </p:custDataLst>
          </p:nvPr>
        </p:nvSpPr>
        <p:spPr bwMode="auto">
          <a:xfrm>
            <a:off x="5024439" y="2857500"/>
            <a:ext cx="287337" cy="1511300"/>
          </a:xfrm>
          <a:prstGeom prst="rect">
            <a:avLst/>
          </a:prstGeom>
          <a:solidFill>
            <a:schemeClr val="accent1"/>
          </a:solidFill>
          <a:ln w="11430" algn="ctr">
            <a:noFill/>
            <a:prstDash val="sysDash"/>
            <a:miter lim="800000"/>
            <a:headEnd/>
            <a:tailEnd/>
          </a:ln>
        </p:spPr>
        <p:txBody>
          <a:bodyPr vert="eaVert" anchor="ctr"/>
          <a:lstStyle/>
          <a:p>
            <a:pPr algn="ctr">
              <a:defRPr/>
            </a:pPr>
            <a:r>
              <a:rPr lang="fr-CA" b="1" dirty="0">
                <a:solidFill>
                  <a:schemeClr val="lt1"/>
                </a:solidFill>
              </a:rPr>
              <a:t>Proposition</a:t>
            </a:r>
          </a:p>
        </p:txBody>
      </p:sp>
      <p:sp>
        <p:nvSpPr>
          <p:cNvPr id="73741" name="Espace réservé du numéro de diapositive 13"/>
          <p:cNvSpPr txBox="1">
            <a:spLocks noGrp="1"/>
          </p:cNvSpPr>
          <p:nvPr>
            <p:custDataLst>
              <p:tags r:id="rId10"/>
            </p:custDataLst>
          </p:nvPr>
        </p:nvSpPr>
        <p:spPr bwMode="auto">
          <a:xfrm>
            <a:off x="5791200" y="6324601"/>
            <a:ext cx="609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endParaRPr lang="fr-FR" altLang="fr-FR" sz="1600">
              <a:solidFill>
                <a:srgbClr val="FFFFFF"/>
              </a:solidFill>
              <a:latin typeface="Arial" panose="020B0604020202020204" pitchFamily="34" charset="0"/>
            </a:endParaRPr>
          </a:p>
        </p:txBody>
      </p:sp>
      <p:sp>
        <p:nvSpPr>
          <p:cNvPr id="13" name="Rectangle 12"/>
          <p:cNvSpPr/>
          <p:nvPr>
            <p:custDataLst>
              <p:tags r:id="rId11"/>
            </p:custDataLst>
          </p:nvPr>
        </p:nvSpPr>
        <p:spPr>
          <a:xfrm>
            <a:off x="1524000" y="987471"/>
            <a:ext cx="2264227" cy="2168434"/>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3038" indent="-173038">
              <a:defRPr/>
            </a:pPr>
            <a:r>
              <a:rPr lang="fr-CA" sz="1200" b="1" dirty="0">
                <a:solidFill>
                  <a:srgbClr val="FFFFFF"/>
                </a:solidFill>
                <a:ea typeface="ＭＳ Ｐゴシック" charset="-128"/>
                <a:cs typeface="Arial" charset="0"/>
              </a:rPr>
              <a:t>	Articles de la LIP concernés :</a:t>
            </a:r>
          </a:p>
          <a:p>
            <a:pPr marL="173038" indent="-173038">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Projet éducatif : </a:t>
            </a:r>
            <a:br>
              <a:rPr lang="fr-CA" sz="1200" b="1" dirty="0">
                <a:solidFill>
                  <a:srgbClr val="FFFFFF"/>
                </a:solidFill>
                <a:ea typeface="ＭＳ Ｐゴシック" charset="-128"/>
                <a:cs typeface="Arial" charset="0"/>
              </a:rPr>
            </a:br>
            <a:r>
              <a:rPr lang="fr-CA" sz="1200" b="1" dirty="0">
                <a:solidFill>
                  <a:srgbClr val="FFFFFF"/>
                </a:solidFill>
                <a:ea typeface="ＭＳ Ｐゴシック" charset="-128"/>
                <a:cs typeface="Arial" charset="0"/>
              </a:rPr>
              <a:t>art. 74 et 109</a:t>
            </a: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Budget de l’école : </a:t>
            </a:r>
            <a:br>
              <a:rPr lang="fr-CA" sz="1200" b="1" dirty="0">
                <a:solidFill>
                  <a:srgbClr val="FFFFFF"/>
                </a:solidFill>
                <a:ea typeface="ＭＳ Ｐゴシック" charset="-128"/>
                <a:cs typeface="Arial" charset="0"/>
              </a:rPr>
            </a:br>
            <a:r>
              <a:rPr lang="fr-CA" sz="1200" b="1" dirty="0">
                <a:solidFill>
                  <a:srgbClr val="FFFFFF"/>
                </a:solidFill>
                <a:ea typeface="ＭＳ Ｐゴシック" charset="-128"/>
                <a:cs typeface="Arial" charset="0"/>
              </a:rPr>
              <a:t>art. 95 et 110.4</a:t>
            </a:r>
          </a:p>
          <a:p>
            <a:pPr eaLnBrk="1" hangingPunct="1">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Règles de fonctionnement des services de garde :        art. 77.2</a:t>
            </a: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endParaRPr lang="fr-CA" sz="1200" b="1" dirty="0">
              <a:solidFill>
                <a:srgbClr val="FFFFFF"/>
              </a:solidFill>
              <a:ea typeface="ＭＳ Ｐゴシック" charset="-128"/>
              <a:cs typeface="Arial" charset="0"/>
            </a:endParaRPr>
          </a:p>
          <a:p>
            <a:pPr eaLnBrk="1" hangingPunct="1">
              <a:defRPr/>
            </a:pPr>
            <a:endParaRPr lang="fr-CA" sz="1200" b="1" dirty="0">
              <a:solidFill>
                <a:srgbClr val="FFFFFF"/>
              </a:solidFill>
              <a:ea typeface="ＭＳ Ｐゴシック" charset="-128"/>
              <a:cs typeface="Arial" charset="0"/>
            </a:endParaRPr>
          </a:p>
          <a:p>
            <a:pPr eaLnBrk="1" hangingPunct="1">
              <a:defRPr/>
            </a:pPr>
            <a:endParaRPr lang="fr-CA" sz="1200" b="1" dirty="0">
              <a:solidFill>
                <a:srgbClr val="FFFFFF"/>
              </a:solidFill>
              <a:ea typeface="ＭＳ Ｐゴシック" charset="-128"/>
              <a:cs typeface="Arial" charset="0"/>
            </a:endParaRP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endParaRPr lang="fr-CA" sz="1200" b="1" dirty="0">
              <a:solidFill>
                <a:srgbClr val="FFFFFF"/>
              </a:solidFill>
              <a:ea typeface="ＭＳ Ｐゴシック" charset="-128"/>
              <a:cs typeface="Arial" charset="0"/>
            </a:endParaRPr>
          </a:p>
        </p:txBody>
      </p:sp>
      <p:sp>
        <p:nvSpPr>
          <p:cNvPr id="14" name="Rectangle 13"/>
          <p:cNvSpPr/>
          <p:nvPr>
            <p:custDataLst>
              <p:tags r:id="rId12"/>
            </p:custDataLst>
          </p:nvPr>
        </p:nvSpPr>
        <p:spPr>
          <a:xfrm>
            <a:off x="5667375" y="5643564"/>
            <a:ext cx="1714500" cy="75723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600"/>
              </a:spcAft>
              <a:defRPr/>
            </a:pPr>
            <a:endParaRPr lang="fr-CA" sz="1100" b="1" dirty="0">
              <a:solidFill>
                <a:srgbClr val="FFFFFF"/>
              </a:solidFill>
              <a:ea typeface="ＭＳ Ｐゴシック" charset="-128"/>
              <a:cs typeface="Arial" charset="0"/>
            </a:endParaRPr>
          </a:p>
          <a:p>
            <a:pPr algn="ctr">
              <a:spcAft>
                <a:spcPts val="600"/>
              </a:spcAft>
              <a:defRPr/>
            </a:pPr>
            <a:r>
              <a:rPr lang="fr-CA" sz="1100" b="1" dirty="0">
                <a:solidFill>
                  <a:srgbClr val="FFFFFF"/>
                </a:solidFill>
                <a:ea typeface="ＭＳ Ｐゴシック" charset="-128"/>
                <a:cs typeface="Arial" charset="0"/>
              </a:rPr>
              <a:t>Membres votants</a:t>
            </a: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sz="4400" dirty="0"/>
              <a:t>Origines des CE</a:t>
            </a:r>
          </a:p>
        </p:txBody>
      </p:sp>
      <p:sp>
        <p:nvSpPr>
          <p:cNvPr id="20483" name="Espace réservé du contenu 2"/>
          <p:cNvSpPr>
            <a:spLocks noGrp="1"/>
          </p:cNvSpPr>
          <p:nvPr>
            <p:ph sz="quarter" idx="1"/>
            <p:custDataLst>
              <p:tags r:id="rId2"/>
            </p:custDataLst>
          </p:nvPr>
        </p:nvSpPr>
        <p:spPr>
          <a:xfrm>
            <a:off x="838199" y="1519601"/>
            <a:ext cx="10515599" cy="4572000"/>
          </a:xfrm>
        </p:spPr>
        <p:txBody>
          <a:bodyPr>
            <a:normAutofit fontScale="77500" lnSpcReduction="20000"/>
          </a:bodyPr>
          <a:lstStyle/>
          <a:p>
            <a:pPr>
              <a:buClrTx/>
              <a:buFont typeface="Wingdings" panose="05000000000000000000" pitchFamily="2" charset="2"/>
              <a:buChar char="Ø"/>
            </a:pPr>
            <a:endParaRPr lang="fr-CA" altLang="fr-FR" sz="2400" dirty="0">
              <a:ea typeface="ＭＳ Ｐゴシック" panose="020B0600070205080204" pitchFamily="34" charset="-128"/>
            </a:endParaRPr>
          </a:p>
          <a:p>
            <a:pPr>
              <a:buClrTx/>
            </a:pPr>
            <a:r>
              <a:rPr lang="fr-CA" altLang="fr-FR" sz="3100" dirty="0">
                <a:ea typeface="ＭＳ Ｐゴシック" panose="020B0600070205080204" pitchFamily="34" charset="-128"/>
              </a:rPr>
              <a:t>Des conseils d’orientation aux CE</a:t>
            </a:r>
          </a:p>
          <a:p>
            <a:pPr marL="0" indent="0">
              <a:buClrTx/>
              <a:buNone/>
            </a:pPr>
            <a:endParaRPr lang="fr-CA" altLang="fr-FR" sz="3100" dirty="0">
              <a:ea typeface="ＭＳ Ｐゴシック" panose="020B0600070205080204" pitchFamily="34" charset="-128"/>
            </a:endParaRPr>
          </a:p>
          <a:p>
            <a:pPr>
              <a:buClrTx/>
            </a:pPr>
            <a:r>
              <a:rPr lang="fr-CA" altLang="fr-FR" sz="3100" dirty="0">
                <a:ea typeface="ＭＳ Ｐゴシック" panose="020B0600070205080204" pitchFamily="34" charset="-128"/>
              </a:rPr>
              <a:t>Les États généraux sur l’éducation (1996) : plus de place au local</a:t>
            </a:r>
          </a:p>
          <a:p>
            <a:pPr>
              <a:buClrTx/>
              <a:buFont typeface="Wingdings" panose="05000000000000000000" pitchFamily="2" charset="2"/>
              <a:buChar char="Ø"/>
            </a:pPr>
            <a:endParaRPr lang="fr-CA" altLang="fr-FR" sz="3100" dirty="0">
              <a:ea typeface="ＭＳ Ｐゴシック" panose="020B0600070205080204" pitchFamily="34" charset="-128"/>
            </a:endParaRPr>
          </a:p>
          <a:p>
            <a:pPr>
              <a:buClrTx/>
            </a:pPr>
            <a:r>
              <a:rPr lang="fr-CA" altLang="fr-FR" sz="3100" dirty="0">
                <a:ea typeface="ＭＳ Ｐゴシック" panose="020B0600070205080204" pitchFamily="34" charset="-128"/>
              </a:rPr>
              <a:t>Création des CE (le projet de loi n</a:t>
            </a:r>
            <a:r>
              <a:rPr lang="fr-CA" altLang="fr-FR" sz="3100" baseline="30000" dirty="0">
                <a:ea typeface="ＭＳ Ｐゴシック" panose="020B0600070205080204" pitchFamily="34" charset="-128"/>
              </a:rPr>
              <a:t>o</a:t>
            </a:r>
            <a:r>
              <a:rPr lang="fr-CA" altLang="fr-FR" sz="3100" dirty="0">
                <a:ea typeface="ＭＳ Ｐゴシック" panose="020B0600070205080204" pitchFamily="34" charset="-128"/>
              </a:rPr>
              <a:t> 180 en 1997)</a:t>
            </a:r>
          </a:p>
          <a:p>
            <a:pPr>
              <a:buClrTx/>
              <a:buFont typeface="Wingdings" panose="05000000000000000000" pitchFamily="2" charset="2"/>
              <a:buChar char="Ø"/>
            </a:pPr>
            <a:endParaRPr lang="fr-CA" altLang="fr-FR" sz="3100" dirty="0">
              <a:ea typeface="ＭＳ Ｐゴシック" panose="020B0600070205080204" pitchFamily="34" charset="-128"/>
            </a:endParaRPr>
          </a:p>
          <a:p>
            <a:pPr>
              <a:buClrTx/>
            </a:pPr>
            <a:r>
              <a:rPr lang="fr-CA" altLang="fr-FR" sz="3100" dirty="0">
                <a:ea typeface="ＭＳ Ｐゴシック" panose="020B0600070205080204" pitchFamily="34" charset="-128"/>
              </a:rPr>
              <a:t>Le législateur a voulu en faire un lieu de partenariat :</a:t>
            </a:r>
          </a:p>
          <a:p>
            <a:pPr lvl="1">
              <a:buClrTx/>
              <a:buFont typeface="Wingdings" panose="05000000000000000000" pitchFamily="2" charset="2"/>
              <a:buChar char="Ø"/>
            </a:pPr>
            <a:r>
              <a:rPr lang="fr-CA" altLang="fr-FR" sz="3100" dirty="0">
                <a:ea typeface="ＭＳ Ｐゴシック" panose="020B0600070205080204" pitchFamily="34" charset="-128"/>
              </a:rPr>
              <a:t>Partenaires</a:t>
            </a:r>
          </a:p>
          <a:p>
            <a:pPr lvl="1">
              <a:buClrTx/>
              <a:buFont typeface="Wingdings" panose="05000000000000000000" pitchFamily="2" charset="2"/>
              <a:buChar char="Ø"/>
            </a:pPr>
            <a:r>
              <a:rPr lang="fr-CA" altLang="fr-FR" sz="3100" dirty="0">
                <a:ea typeface="ＭＳ Ｐゴシック" panose="020B0600070205080204" pitchFamily="34" charset="-128"/>
              </a:rPr>
              <a:t>Arias</a:t>
            </a:r>
          </a:p>
          <a:p>
            <a:pPr>
              <a:buClrTx/>
            </a:pPr>
            <a:endParaRPr lang="fr-CA" altLang="fr-FR" sz="3100" dirty="0">
              <a:ea typeface="ＭＳ Ｐゴシック" panose="020B0600070205080204" pitchFamily="34" charset="-128"/>
            </a:endParaRPr>
          </a:p>
          <a:p>
            <a:pPr>
              <a:buClrTx/>
            </a:pPr>
            <a:r>
              <a:rPr lang="fr-CA" altLang="fr-FR" sz="3100" dirty="0">
                <a:ea typeface="ＭＳ Ｐゴシック" panose="020B0600070205080204" pitchFamily="34" charset="-128"/>
              </a:rPr>
              <a:t>Le CE est essentiellement un lieu d’exercice du pouvoir</a:t>
            </a:r>
          </a:p>
          <a:p>
            <a:endParaRPr lang="fr-CA" altLang="fr-FR" sz="2000" dirty="0">
              <a:ea typeface="ＭＳ Ｐゴシック" panose="020B0600070205080204" pitchFamily="34" charset="-128"/>
            </a:endParaRPr>
          </a:p>
        </p:txBody>
      </p:sp>
      <p:sp>
        <p:nvSpPr>
          <p:cNvPr id="20484" name="Espace réservé du numéro de diapositive 3"/>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F19DD566-01DA-49CB-A90C-5A8B54488717}" type="slidenum">
              <a:rPr lang="fr-CA" altLang="fr-FR" sz="1600">
                <a:solidFill>
                  <a:srgbClr val="7B9899"/>
                </a:solidFill>
                <a:latin typeface="Arial" panose="020B0604020202020204" pitchFamily="34" charset="0"/>
              </a:rPr>
              <a:pPr>
                <a:spcBef>
                  <a:spcPct val="0"/>
                </a:spcBef>
                <a:buClrTx/>
                <a:buSzTx/>
                <a:buFontTx/>
                <a:buNone/>
              </a:pPr>
              <a:t>4</a:t>
            </a:fld>
            <a:endParaRPr lang="fr-CA" altLang="fr-FR" sz="1600">
              <a:solidFill>
                <a:srgbClr val="7B9899"/>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4"/>
          <p:cNvSpPr>
            <a:spLocks noGrp="1"/>
          </p:cNvSpPr>
          <p:nvPr>
            <p:ph type="title" idx="4294967295"/>
            <p:custDataLst>
              <p:tags r:id="rId1"/>
            </p:custDataLst>
          </p:nvPr>
        </p:nvSpPr>
        <p:spPr>
          <a:xfrm>
            <a:off x="1524000" y="0"/>
            <a:ext cx="9144000" cy="6858000"/>
          </a:xfrm>
          <a:solidFill>
            <a:srgbClr val="8B7B57"/>
          </a:solidFill>
        </p:spPr>
        <p:txBody>
          <a:bodyPr>
            <a:normAutofit/>
          </a:bodyPr>
          <a:lstStyle/>
          <a:p>
            <a:pPr>
              <a:spcAft>
                <a:spcPts val="200"/>
              </a:spcAft>
            </a:pPr>
            <a:r>
              <a:rPr lang="fr-FR" altLang="fr-FR"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Le CE décide d’approuver ou non la proposition du DE. Il ne peut l’amender</a:t>
            </a:r>
          </a:p>
        </p:txBody>
      </p:sp>
      <p:sp>
        <p:nvSpPr>
          <p:cNvPr id="177" name="ZoneTexte 176"/>
          <p:cNvSpPr txBox="1"/>
          <p:nvPr>
            <p:custDataLst>
              <p:tags r:id="rId2"/>
            </p:custDataLst>
          </p:nvPr>
        </p:nvSpPr>
        <p:spPr>
          <a:xfrm>
            <a:off x="9810776" y="0"/>
            <a:ext cx="857224" cy="707886"/>
          </a:xfrm>
          <a:prstGeom prst="rect">
            <a:avLst/>
          </a:prstGeom>
          <a:solidFill>
            <a:schemeClr val="bg2">
              <a:lumMod val="75000"/>
            </a:schemeClr>
          </a:solidFill>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fr-CA" sz="4000" b="1" dirty="0">
                <a:solidFill>
                  <a:srgbClr val="FFFFFF"/>
                </a:solidFill>
                <a:cs typeface="Arial" charset="0"/>
              </a:rPr>
              <a:t>2</a:t>
            </a:r>
            <a:endParaRPr lang="fr-CA" sz="4000" b="1" baseline="-25000" dirty="0">
              <a:solidFill>
                <a:srgbClr val="FFFFFF"/>
              </a:solidFill>
              <a:cs typeface="Arial" charset="0"/>
            </a:endParaRPr>
          </a:p>
        </p:txBody>
      </p:sp>
      <p:sp>
        <p:nvSpPr>
          <p:cNvPr id="178" name="Rectangle 177"/>
          <p:cNvSpPr/>
          <p:nvPr>
            <p:custDataLst>
              <p:tags r:id="rId3"/>
            </p:custDataLst>
          </p:nvPr>
        </p:nvSpPr>
        <p:spPr>
          <a:xfrm>
            <a:off x="1571628" y="853440"/>
            <a:ext cx="2068556" cy="2392680"/>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3038" indent="-173038">
              <a:defRPr/>
            </a:pPr>
            <a:r>
              <a:rPr lang="fr-CA" sz="1200" b="1" dirty="0">
                <a:solidFill>
                  <a:srgbClr val="FFFFFF"/>
                </a:solidFill>
                <a:ea typeface="ＭＳ Ｐゴシック" charset="-128"/>
                <a:cs typeface="Arial" charset="0"/>
              </a:rPr>
              <a:t>	Articles de la LIP concernés :</a:t>
            </a:r>
          </a:p>
          <a:p>
            <a:pPr eaLnBrk="1" hangingPunct="1">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Principes d’encadrement du coût des documents dans lesquels l’élève écrit, dessine et découpe et du matériel d’usage personnel : art. 77.1</a:t>
            </a:r>
          </a:p>
          <a:p>
            <a:pPr eaLnBrk="1" hangingPunct="1">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Liste du matériel d’usage personnel : art. 77.1</a:t>
            </a:r>
          </a:p>
          <a:p>
            <a:pPr eaLnBrk="1" hangingPunct="1">
              <a:defRPr/>
            </a:pPr>
            <a:endParaRPr lang="fr-CA" sz="1200" b="1" dirty="0">
              <a:solidFill>
                <a:srgbClr val="FFFFFF"/>
              </a:solidFill>
              <a:ea typeface="ＭＳ Ｐゴシック" charset="-128"/>
              <a:cs typeface="Arial" charset="0"/>
            </a:endParaRPr>
          </a:p>
          <a:p>
            <a:pPr marL="173038" indent="-173038">
              <a:buFont typeface="Arial" charset="0"/>
              <a:buChar char="•"/>
              <a:defRPr/>
            </a:pPr>
            <a:endParaRPr lang="fr-CA" sz="1200" b="1" dirty="0">
              <a:solidFill>
                <a:srgbClr val="FFFFFF"/>
              </a:solidFill>
              <a:ea typeface="ＭＳ Ｐゴシック" charset="-128"/>
              <a:cs typeface="Arial" charset="0"/>
            </a:endParaRPr>
          </a:p>
        </p:txBody>
      </p:sp>
      <p:sp>
        <p:nvSpPr>
          <p:cNvPr id="180" name="Rectangle 179"/>
          <p:cNvSpPr/>
          <p:nvPr>
            <p:custDataLst>
              <p:tags r:id="rId4"/>
            </p:custDataLst>
          </p:nvPr>
        </p:nvSpPr>
        <p:spPr>
          <a:xfrm>
            <a:off x="4191001" y="1"/>
            <a:ext cx="3857625" cy="134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400"/>
              </a:spcBef>
              <a:defRPr/>
            </a:pPr>
            <a:endParaRPr lang="fr-CA" sz="1600" b="1" dirty="0">
              <a:solidFill>
                <a:srgbClr val="FFFFFF"/>
              </a:solidFill>
              <a:latin typeface="Arial" charset="0"/>
              <a:ea typeface="ＭＳ Ｐゴシック" charset="-128"/>
              <a:cs typeface="Arial" charset="0"/>
            </a:endParaRPr>
          </a:p>
          <a:p>
            <a:pPr algn="ctr" eaLnBrk="1" hangingPunct="1">
              <a:defRPr/>
            </a:pPr>
            <a:r>
              <a:rPr lang="fr-CA" sz="1400" b="1" dirty="0">
                <a:solidFill>
                  <a:srgbClr val="FFFFFF"/>
                </a:solidFill>
                <a:latin typeface="Arial" charset="0"/>
                <a:ea typeface="ＭＳ Ｐゴシック" charset="-128"/>
                <a:cs typeface="Arial" charset="0"/>
              </a:rPr>
              <a:t>Proposition de la direction élaborée à partir de la politique de la commission scolaire</a:t>
            </a:r>
          </a:p>
        </p:txBody>
      </p:sp>
      <p:sp>
        <p:nvSpPr>
          <p:cNvPr id="181" name="Rectangle 180"/>
          <p:cNvSpPr/>
          <p:nvPr>
            <p:custDataLst>
              <p:tags r:id="rId5"/>
            </p:custDataLst>
          </p:nvPr>
        </p:nvSpPr>
        <p:spPr>
          <a:xfrm>
            <a:off x="4267201" y="1295400"/>
            <a:ext cx="3643313" cy="571500"/>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400" b="1" dirty="0"/>
              <a:t>Politique sur les contributions financières exigées des parents</a:t>
            </a:r>
          </a:p>
        </p:txBody>
      </p:sp>
      <p:sp>
        <p:nvSpPr>
          <p:cNvPr id="182" name="Ellipse 181"/>
          <p:cNvSpPr/>
          <p:nvPr>
            <p:custDataLst>
              <p:tags r:id="rId6"/>
            </p:custDataLst>
          </p:nvPr>
        </p:nvSpPr>
        <p:spPr>
          <a:xfrm>
            <a:off x="5238751" y="1981201"/>
            <a:ext cx="1643063" cy="1296987"/>
          </a:xfrm>
          <a:prstGeom prst="ellipse">
            <a:avLst/>
          </a:prstGeom>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83" name="Rectangle 182"/>
          <p:cNvSpPr/>
          <p:nvPr>
            <p:custDataLst>
              <p:tags r:id="rId7"/>
            </p:custDataLst>
          </p:nvPr>
        </p:nvSpPr>
        <p:spPr>
          <a:xfrm>
            <a:off x="4738689" y="3643313"/>
            <a:ext cx="2643187" cy="571500"/>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000" b="1" dirty="0"/>
              <a:t>DE</a:t>
            </a:r>
          </a:p>
        </p:txBody>
      </p:sp>
      <p:sp>
        <p:nvSpPr>
          <p:cNvPr id="189" name="Rectangle 188"/>
          <p:cNvSpPr/>
          <p:nvPr>
            <p:custDataLst>
              <p:tags r:id="rId8"/>
            </p:custDataLst>
          </p:nvPr>
        </p:nvSpPr>
        <p:spPr>
          <a:xfrm>
            <a:off x="5410200" y="2338387"/>
            <a:ext cx="1371600" cy="485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400" b="1" dirty="0">
                <a:solidFill>
                  <a:srgbClr val="FFFFFF"/>
                </a:solidFill>
                <a:ea typeface="ＭＳ Ｐゴシック" charset="-128"/>
                <a:cs typeface="Arial" charset="0"/>
              </a:rPr>
              <a:t>En tenant compte</a:t>
            </a:r>
          </a:p>
        </p:txBody>
      </p:sp>
      <p:sp>
        <p:nvSpPr>
          <p:cNvPr id="190" name="Rectangle 189"/>
          <p:cNvSpPr/>
          <p:nvPr>
            <p:custDataLst>
              <p:tags r:id="rId9"/>
            </p:custDataLst>
          </p:nvPr>
        </p:nvSpPr>
        <p:spPr>
          <a:xfrm>
            <a:off x="4738688" y="5643563"/>
            <a:ext cx="857250" cy="785812"/>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800" b="1" dirty="0"/>
              <a:t>CE</a:t>
            </a:r>
          </a:p>
        </p:txBody>
      </p:sp>
      <p:sp>
        <p:nvSpPr>
          <p:cNvPr id="191" name="Flèche vers le bas 190"/>
          <p:cNvSpPr/>
          <p:nvPr>
            <p:custDataLst>
              <p:tags r:id="rId10"/>
            </p:custDataLst>
          </p:nvPr>
        </p:nvSpPr>
        <p:spPr>
          <a:xfrm>
            <a:off x="4810126" y="4214813"/>
            <a:ext cx="714375" cy="1357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94" name="Flèche droite 193"/>
          <p:cNvSpPr/>
          <p:nvPr>
            <p:custDataLst>
              <p:tags r:id="rId11"/>
            </p:custDataLst>
          </p:nvPr>
        </p:nvSpPr>
        <p:spPr>
          <a:xfrm>
            <a:off x="7391401" y="6021389"/>
            <a:ext cx="2500313" cy="427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97" name="Rectangle 196"/>
          <p:cNvSpPr/>
          <p:nvPr>
            <p:custDataLst>
              <p:tags r:id="rId12"/>
            </p:custDataLst>
          </p:nvPr>
        </p:nvSpPr>
        <p:spPr>
          <a:xfrm>
            <a:off x="7608889" y="6165850"/>
            <a:ext cx="1944687"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200" b="1">
                <a:solidFill>
                  <a:srgbClr val="FFFFFF"/>
                </a:solidFill>
                <a:latin typeface="Arial" charset="0"/>
                <a:ea typeface="Arial" charset="0"/>
                <a:cs typeface="Arial" charset="0"/>
              </a:rPr>
              <a:t>Approuve</a:t>
            </a:r>
          </a:p>
        </p:txBody>
      </p:sp>
      <p:sp>
        <p:nvSpPr>
          <p:cNvPr id="19" name="Rectangle 18"/>
          <p:cNvSpPr/>
          <p:nvPr>
            <p:custDataLst>
              <p:tags r:id="rId13"/>
            </p:custDataLst>
          </p:nvPr>
        </p:nvSpPr>
        <p:spPr>
          <a:xfrm>
            <a:off x="7524750" y="3643313"/>
            <a:ext cx="1143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b="1" dirty="0"/>
              <a:t>15 jours</a:t>
            </a:r>
          </a:p>
        </p:txBody>
      </p:sp>
      <p:sp>
        <p:nvSpPr>
          <p:cNvPr id="20" name="Rectangle 19"/>
          <p:cNvSpPr/>
          <p:nvPr>
            <p:custDataLst>
              <p:tags r:id="rId14"/>
            </p:custDataLst>
          </p:nvPr>
        </p:nvSpPr>
        <p:spPr>
          <a:xfrm>
            <a:off x="5024438" y="4286251"/>
            <a:ext cx="323850" cy="1116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fr-CA" sz="1300" b="1" dirty="0"/>
              <a:t>Proposition</a:t>
            </a:r>
          </a:p>
        </p:txBody>
      </p:sp>
      <p:sp>
        <p:nvSpPr>
          <p:cNvPr id="2" name="Flèche droite 193"/>
          <p:cNvSpPr/>
          <p:nvPr>
            <p:custDataLst>
              <p:tags r:id="rId15"/>
            </p:custDataLst>
          </p:nvPr>
        </p:nvSpPr>
        <p:spPr>
          <a:xfrm>
            <a:off x="7391401" y="5522914"/>
            <a:ext cx="2500313" cy="427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3" name="Rectangle 196"/>
          <p:cNvSpPr/>
          <p:nvPr>
            <p:custDataLst>
              <p:tags r:id="rId16"/>
            </p:custDataLst>
          </p:nvPr>
        </p:nvSpPr>
        <p:spPr>
          <a:xfrm>
            <a:off x="7608889" y="5661025"/>
            <a:ext cx="1944687"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200" b="1">
                <a:solidFill>
                  <a:srgbClr val="FFFFFF"/>
                </a:solidFill>
                <a:latin typeface="Arial" charset="0"/>
                <a:ea typeface="ＭＳ Ｐゴシック" charset="-128"/>
                <a:cs typeface="Arial" charset="0"/>
              </a:rPr>
              <a:t>N’approuve pas</a:t>
            </a:r>
          </a:p>
        </p:txBody>
      </p:sp>
      <p:sp>
        <p:nvSpPr>
          <p:cNvPr id="75796" name="Line 23"/>
          <p:cNvSpPr>
            <a:spLocks noChangeShapeType="1"/>
          </p:cNvSpPr>
          <p:nvPr>
            <p:custDataLst>
              <p:tags r:id="rId17"/>
            </p:custDataLst>
          </p:nvPr>
        </p:nvSpPr>
        <p:spPr bwMode="auto">
          <a:xfrm flipV="1">
            <a:off x="9480550" y="3967163"/>
            <a:ext cx="0" cy="1693862"/>
          </a:xfrm>
          <a:prstGeom prst="line">
            <a:avLst/>
          </a:prstGeom>
          <a:noFill/>
          <a:ln w="57150">
            <a:solidFill>
              <a:srgbClr val="CF4913"/>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75797" name="Line 24"/>
          <p:cNvSpPr>
            <a:spLocks noChangeShapeType="1"/>
          </p:cNvSpPr>
          <p:nvPr>
            <p:custDataLst>
              <p:tags r:id="rId18"/>
            </p:custDataLst>
          </p:nvPr>
        </p:nvSpPr>
        <p:spPr bwMode="auto">
          <a:xfrm flipH="1">
            <a:off x="8759826" y="3995738"/>
            <a:ext cx="720725" cy="0"/>
          </a:xfrm>
          <a:prstGeom prst="line">
            <a:avLst/>
          </a:prstGeom>
          <a:noFill/>
          <a:ln w="57150">
            <a:solidFill>
              <a:srgbClr val="CF4913"/>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75798" name="Espace réservé du numéro de diapositive 24"/>
          <p:cNvSpPr txBox="1">
            <a:spLocks noGrp="1"/>
          </p:cNvSpPr>
          <p:nvPr>
            <p:custDataLst>
              <p:tags r:id="rId19"/>
            </p:custDataLst>
          </p:nvPr>
        </p:nvSpPr>
        <p:spPr bwMode="auto">
          <a:xfrm>
            <a:off x="5791200" y="6324601"/>
            <a:ext cx="609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endParaRPr lang="fr-FR" altLang="fr-FR" sz="1600">
              <a:solidFill>
                <a:srgbClr val="FFFFFF"/>
              </a:solidFill>
              <a:latin typeface="Arial" panose="020B0604020202020204" pitchFamily="34" charset="0"/>
            </a:endParaRPr>
          </a:p>
        </p:txBody>
      </p:sp>
      <p:sp>
        <p:nvSpPr>
          <p:cNvPr id="25" name="Rectangle 24"/>
          <p:cNvSpPr/>
          <p:nvPr>
            <p:custDataLst>
              <p:tags r:id="rId20"/>
            </p:custDataLst>
          </p:nvPr>
        </p:nvSpPr>
        <p:spPr>
          <a:xfrm>
            <a:off x="5667375" y="5643564"/>
            <a:ext cx="1714500" cy="75723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600"/>
              </a:spcAft>
              <a:defRPr/>
            </a:pPr>
            <a:endParaRPr lang="fr-CA" sz="1100" b="1" dirty="0">
              <a:solidFill>
                <a:srgbClr val="FFFFFF"/>
              </a:solidFill>
              <a:ea typeface="ＭＳ Ｐゴシック" charset="-128"/>
              <a:cs typeface="Arial" charset="0"/>
            </a:endParaRPr>
          </a:p>
          <a:p>
            <a:pPr algn="ctr">
              <a:spcAft>
                <a:spcPts val="600"/>
              </a:spcAft>
              <a:defRPr/>
            </a:pPr>
            <a:r>
              <a:rPr lang="fr-CA" sz="1100" b="1" dirty="0">
                <a:solidFill>
                  <a:srgbClr val="FFFFFF"/>
                </a:solidFill>
                <a:ea typeface="ＭＳ Ｐゴシック" charset="-128"/>
                <a:cs typeface="Arial" charset="0"/>
              </a:rPr>
              <a:t>Membres votants</a:t>
            </a:r>
          </a:p>
        </p:txBody>
      </p:sp>
    </p:spTree>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idx="4294967295"/>
            <p:custDataLst>
              <p:tags r:id="rId1"/>
            </p:custDataLst>
          </p:nvPr>
        </p:nvSpPr>
        <p:spPr>
          <a:xfrm>
            <a:off x="1524000" y="0"/>
            <a:ext cx="9144000" cy="6858000"/>
          </a:xfrm>
          <a:solidFill>
            <a:srgbClr val="8B7B57"/>
          </a:solidFill>
        </p:spPr>
        <p:txBody>
          <a:bodyPr>
            <a:normAutofit/>
          </a:bodyPr>
          <a:lstStyle/>
          <a:p>
            <a:pPr marL="2508250">
              <a:spcAft>
                <a:spcPts val="200"/>
              </a:spcAft>
            </a:pPr>
            <a:r>
              <a:rPr lang="fr-FR" altLang="fr-FR"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Le CE décide d’approuver ou non la proposition du DE. Il ne peut l’amender</a:t>
            </a:r>
          </a:p>
        </p:txBody>
      </p:sp>
      <p:sp>
        <p:nvSpPr>
          <p:cNvPr id="177" name="ZoneTexte 176"/>
          <p:cNvSpPr txBox="1"/>
          <p:nvPr>
            <p:custDataLst>
              <p:tags r:id="rId2"/>
            </p:custDataLst>
          </p:nvPr>
        </p:nvSpPr>
        <p:spPr>
          <a:xfrm>
            <a:off x="9810776" y="0"/>
            <a:ext cx="857224" cy="707886"/>
          </a:xfrm>
          <a:prstGeom prst="rect">
            <a:avLst/>
          </a:prstGeom>
          <a:solidFill>
            <a:schemeClr val="bg2">
              <a:lumMod val="75000"/>
            </a:schemeClr>
          </a:solidFill>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fr-CA" sz="4000" b="1" dirty="0">
                <a:solidFill>
                  <a:srgbClr val="FFFFFF"/>
                </a:solidFill>
                <a:cs typeface="Arial" charset="0"/>
              </a:rPr>
              <a:t>3</a:t>
            </a:r>
            <a:endParaRPr lang="fr-CA" sz="4000" b="1" baseline="-25000" dirty="0">
              <a:solidFill>
                <a:srgbClr val="FFFFFF"/>
              </a:solidFill>
              <a:cs typeface="Arial" charset="0"/>
            </a:endParaRPr>
          </a:p>
        </p:txBody>
      </p:sp>
      <p:sp>
        <p:nvSpPr>
          <p:cNvPr id="178" name="Rectangle 177"/>
          <p:cNvSpPr/>
          <p:nvPr>
            <p:custDataLst>
              <p:tags r:id="rId3"/>
            </p:custDataLst>
          </p:nvPr>
        </p:nvSpPr>
        <p:spPr>
          <a:xfrm>
            <a:off x="1524000" y="1263515"/>
            <a:ext cx="2411413" cy="3830999"/>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3038" indent="-173038">
              <a:defRPr/>
            </a:pPr>
            <a:r>
              <a:rPr lang="fr-CA" sz="1200" b="1" dirty="0">
                <a:solidFill>
                  <a:srgbClr val="FFFFFF"/>
                </a:solidFill>
                <a:ea typeface="ＭＳ Ｐゴシック" charset="-128"/>
                <a:cs typeface="Arial" charset="0"/>
              </a:rPr>
              <a:t>	Articles de la LIP concernés :</a:t>
            </a:r>
          </a:p>
          <a:p>
            <a:pPr eaLnBrk="1" hangingPunct="1">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Plan  de lutte contre l’intimidation et la violence : art. 75.1 et 110.4</a:t>
            </a: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Règles de conduite et mesures de sécurité :    art. 76 et 110.2</a:t>
            </a:r>
          </a:p>
          <a:p>
            <a:pPr eaLnBrk="1" hangingPunct="1">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Modalités d’application du régime pédagogique : art. 84 et 110.2</a:t>
            </a: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Programmation des activités éducatives hors horaire ou hors école :  art. 87</a:t>
            </a: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Services complémentaires et particuliers : </a:t>
            </a:r>
            <a:br>
              <a:rPr lang="fr-CA" sz="1200" b="1" dirty="0">
                <a:solidFill>
                  <a:srgbClr val="FFFFFF"/>
                </a:solidFill>
                <a:ea typeface="ＭＳ Ｐゴシック" charset="-128"/>
                <a:cs typeface="Arial" charset="0"/>
              </a:rPr>
            </a:br>
            <a:r>
              <a:rPr lang="fr-CA" sz="1200" b="1" dirty="0">
                <a:solidFill>
                  <a:srgbClr val="FFFFFF"/>
                </a:solidFill>
                <a:ea typeface="ＭＳ Ｐゴシック" charset="-128"/>
                <a:cs typeface="Arial" charset="0"/>
              </a:rPr>
              <a:t>art. 88 et 110.2</a:t>
            </a: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endParaRPr lang="fr-CA" sz="1200" b="1" dirty="0">
              <a:solidFill>
                <a:srgbClr val="FFFFFF"/>
              </a:solidFill>
              <a:ea typeface="ＭＳ Ｐゴシック" charset="-128"/>
              <a:cs typeface="Arial" charset="0"/>
            </a:endParaRPr>
          </a:p>
        </p:txBody>
      </p:sp>
      <p:sp>
        <p:nvSpPr>
          <p:cNvPr id="180" name="Rectangle 179"/>
          <p:cNvSpPr/>
          <p:nvPr>
            <p:custDataLst>
              <p:tags r:id="rId4"/>
            </p:custDataLst>
          </p:nvPr>
        </p:nvSpPr>
        <p:spPr>
          <a:xfrm>
            <a:off x="4191001" y="1"/>
            <a:ext cx="3857625" cy="134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400"/>
              </a:spcBef>
              <a:defRPr/>
            </a:pPr>
            <a:endParaRPr lang="fr-CA" sz="1600" b="1" dirty="0">
              <a:solidFill>
                <a:srgbClr val="FFFFFF"/>
              </a:solidFill>
              <a:latin typeface="Arial" charset="0"/>
              <a:ea typeface="ＭＳ Ｐゴシック" charset="-128"/>
              <a:cs typeface="Arial" charset="0"/>
            </a:endParaRPr>
          </a:p>
          <a:p>
            <a:pPr algn="ctr" eaLnBrk="1" hangingPunct="1">
              <a:defRPr/>
            </a:pPr>
            <a:r>
              <a:rPr lang="fr-CA" sz="1400" b="1" dirty="0">
                <a:solidFill>
                  <a:srgbClr val="FFFFFF"/>
                </a:solidFill>
                <a:latin typeface="Arial" charset="0"/>
                <a:ea typeface="ＭＳ Ｐゴシック" charset="-128"/>
                <a:cs typeface="Arial" charset="0"/>
              </a:rPr>
              <a:t>Proposition de la direction élaborée avec la participation des membres du personnel</a:t>
            </a:r>
          </a:p>
        </p:txBody>
      </p:sp>
      <p:sp>
        <p:nvSpPr>
          <p:cNvPr id="181" name="Rectangle 180"/>
          <p:cNvSpPr/>
          <p:nvPr>
            <p:custDataLst>
              <p:tags r:id="rId5"/>
            </p:custDataLst>
          </p:nvPr>
        </p:nvSpPr>
        <p:spPr>
          <a:xfrm>
            <a:off x="4267201" y="1295400"/>
            <a:ext cx="3643313" cy="571500"/>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400" b="1" dirty="0"/>
              <a:t>Membres du personnel enseignant, professionnel et de soutien</a:t>
            </a:r>
          </a:p>
        </p:txBody>
      </p:sp>
      <p:sp>
        <p:nvSpPr>
          <p:cNvPr id="182" name="Ellipse 181"/>
          <p:cNvSpPr/>
          <p:nvPr>
            <p:custDataLst>
              <p:tags r:id="rId6"/>
            </p:custDataLst>
          </p:nvPr>
        </p:nvSpPr>
        <p:spPr>
          <a:xfrm>
            <a:off x="5238751" y="1981201"/>
            <a:ext cx="1643063" cy="1314449"/>
          </a:xfrm>
          <a:prstGeom prst="ellipse">
            <a:avLst/>
          </a:prstGeom>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83" name="Rectangle 182"/>
          <p:cNvSpPr/>
          <p:nvPr>
            <p:custDataLst>
              <p:tags r:id="rId7"/>
            </p:custDataLst>
          </p:nvPr>
        </p:nvSpPr>
        <p:spPr>
          <a:xfrm>
            <a:off x="4738689" y="3643313"/>
            <a:ext cx="2643187" cy="571500"/>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000" b="1" dirty="0"/>
              <a:t>DE</a:t>
            </a:r>
          </a:p>
        </p:txBody>
      </p:sp>
      <p:cxnSp>
        <p:nvCxnSpPr>
          <p:cNvPr id="185" name="Connecteur droit avec flèche 184"/>
          <p:cNvCxnSpPr/>
          <p:nvPr>
            <p:custDataLst>
              <p:tags r:id="rId8"/>
            </p:custDataLst>
          </p:nvPr>
        </p:nvCxnSpPr>
        <p:spPr>
          <a:xfrm rot="16200000">
            <a:off x="6811170" y="2856708"/>
            <a:ext cx="142875" cy="1587"/>
          </a:xfrm>
          <a:prstGeom prst="straightConnector1">
            <a:avLst/>
          </a:prstGeom>
          <a:ln w="571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Connecteur droit avec flèche 187"/>
          <p:cNvCxnSpPr/>
          <p:nvPr>
            <p:custDataLst>
              <p:tags r:id="rId9"/>
            </p:custDataLst>
          </p:nvPr>
        </p:nvCxnSpPr>
        <p:spPr>
          <a:xfrm rot="5400000" flipV="1">
            <a:off x="5168107" y="2856707"/>
            <a:ext cx="142875" cy="1588"/>
          </a:xfrm>
          <a:prstGeom prst="straightConnector1">
            <a:avLst/>
          </a:prstGeom>
          <a:ln w="571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9" name="Rectangle 188"/>
          <p:cNvSpPr/>
          <p:nvPr>
            <p:custDataLst>
              <p:tags r:id="rId10"/>
            </p:custDataLst>
          </p:nvPr>
        </p:nvSpPr>
        <p:spPr>
          <a:xfrm>
            <a:off x="5410200" y="2514601"/>
            <a:ext cx="1371600" cy="485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400" b="1">
                <a:solidFill>
                  <a:srgbClr val="FFFFFF"/>
                </a:solidFill>
                <a:ea typeface="ＭＳ Ｐゴシック" charset="-128"/>
                <a:cs typeface="Arial" charset="0"/>
              </a:rPr>
              <a:t>Élaboration</a:t>
            </a:r>
          </a:p>
        </p:txBody>
      </p:sp>
      <p:sp>
        <p:nvSpPr>
          <p:cNvPr id="190" name="Rectangle 189"/>
          <p:cNvSpPr/>
          <p:nvPr>
            <p:custDataLst>
              <p:tags r:id="rId11"/>
            </p:custDataLst>
          </p:nvPr>
        </p:nvSpPr>
        <p:spPr>
          <a:xfrm>
            <a:off x="4738688" y="5643563"/>
            <a:ext cx="857250" cy="785812"/>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800" b="1" dirty="0"/>
              <a:t>CE</a:t>
            </a:r>
          </a:p>
        </p:txBody>
      </p:sp>
      <p:sp>
        <p:nvSpPr>
          <p:cNvPr id="191" name="Flèche vers le bas 190"/>
          <p:cNvSpPr/>
          <p:nvPr>
            <p:custDataLst>
              <p:tags r:id="rId12"/>
            </p:custDataLst>
          </p:nvPr>
        </p:nvSpPr>
        <p:spPr>
          <a:xfrm>
            <a:off x="4810126" y="4214813"/>
            <a:ext cx="714375" cy="1357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94" name="Flèche droite 193"/>
          <p:cNvSpPr/>
          <p:nvPr>
            <p:custDataLst>
              <p:tags r:id="rId13"/>
            </p:custDataLst>
          </p:nvPr>
        </p:nvSpPr>
        <p:spPr>
          <a:xfrm>
            <a:off x="7391401" y="6021389"/>
            <a:ext cx="2500313" cy="427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97" name="Rectangle 196"/>
          <p:cNvSpPr/>
          <p:nvPr>
            <p:custDataLst>
              <p:tags r:id="rId14"/>
            </p:custDataLst>
          </p:nvPr>
        </p:nvSpPr>
        <p:spPr>
          <a:xfrm>
            <a:off x="7608889" y="6165850"/>
            <a:ext cx="1944687"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200" b="1">
                <a:solidFill>
                  <a:srgbClr val="FFFFFF"/>
                </a:solidFill>
                <a:latin typeface="Arial" charset="0"/>
                <a:ea typeface="Arial" charset="0"/>
                <a:cs typeface="Arial" charset="0"/>
              </a:rPr>
              <a:t>Approuve</a:t>
            </a:r>
          </a:p>
        </p:txBody>
      </p:sp>
      <p:sp>
        <p:nvSpPr>
          <p:cNvPr id="19" name="Rectangle 18"/>
          <p:cNvSpPr/>
          <p:nvPr>
            <p:custDataLst>
              <p:tags r:id="rId15"/>
            </p:custDataLst>
          </p:nvPr>
        </p:nvSpPr>
        <p:spPr>
          <a:xfrm>
            <a:off x="7524750" y="3643313"/>
            <a:ext cx="1143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b="1" dirty="0"/>
              <a:t>15 jours</a:t>
            </a:r>
          </a:p>
        </p:txBody>
      </p:sp>
      <p:sp>
        <p:nvSpPr>
          <p:cNvPr id="20" name="Rectangle 19"/>
          <p:cNvSpPr/>
          <p:nvPr>
            <p:custDataLst>
              <p:tags r:id="rId16"/>
            </p:custDataLst>
          </p:nvPr>
        </p:nvSpPr>
        <p:spPr>
          <a:xfrm>
            <a:off x="5024438" y="4286251"/>
            <a:ext cx="323850" cy="1116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fr-CA" sz="1300" b="1" dirty="0"/>
              <a:t>Proposition</a:t>
            </a:r>
          </a:p>
        </p:txBody>
      </p:sp>
      <p:sp>
        <p:nvSpPr>
          <p:cNvPr id="2" name="Flèche droite 193"/>
          <p:cNvSpPr/>
          <p:nvPr>
            <p:custDataLst>
              <p:tags r:id="rId17"/>
            </p:custDataLst>
          </p:nvPr>
        </p:nvSpPr>
        <p:spPr>
          <a:xfrm>
            <a:off x="7391401" y="5522914"/>
            <a:ext cx="2500313" cy="427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3" name="Rectangle 196"/>
          <p:cNvSpPr/>
          <p:nvPr>
            <p:custDataLst>
              <p:tags r:id="rId18"/>
            </p:custDataLst>
          </p:nvPr>
        </p:nvSpPr>
        <p:spPr>
          <a:xfrm>
            <a:off x="7608889" y="5661025"/>
            <a:ext cx="1944687"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200" b="1">
                <a:solidFill>
                  <a:srgbClr val="FFFFFF"/>
                </a:solidFill>
                <a:latin typeface="Arial" charset="0"/>
                <a:ea typeface="ＭＳ Ｐゴシック" charset="-128"/>
                <a:cs typeface="Arial" charset="0"/>
              </a:rPr>
              <a:t>N’approuve pas</a:t>
            </a:r>
          </a:p>
        </p:txBody>
      </p:sp>
      <p:sp>
        <p:nvSpPr>
          <p:cNvPr id="77846" name="Line 23"/>
          <p:cNvSpPr>
            <a:spLocks noChangeShapeType="1"/>
          </p:cNvSpPr>
          <p:nvPr>
            <p:custDataLst>
              <p:tags r:id="rId19"/>
            </p:custDataLst>
          </p:nvPr>
        </p:nvSpPr>
        <p:spPr bwMode="auto">
          <a:xfrm flipV="1">
            <a:off x="9480550" y="3967163"/>
            <a:ext cx="0" cy="1693862"/>
          </a:xfrm>
          <a:prstGeom prst="line">
            <a:avLst/>
          </a:prstGeom>
          <a:noFill/>
          <a:ln w="57150">
            <a:solidFill>
              <a:srgbClr val="CF4913"/>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77847" name="Line 24"/>
          <p:cNvSpPr>
            <a:spLocks noChangeShapeType="1"/>
          </p:cNvSpPr>
          <p:nvPr>
            <p:custDataLst>
              <p:tags r:id="rId20"/>
            </p:custDataLst>
          </p:nvPr>
        </p:nvSpPr>
        <p:spPr bwMode="auto">
          <a:xfrm flipH="1">
            <a:off x="8759826" y="3995738"/>
            <a:ext cx="720725" cy="0"/>
          </a:xfrm>
          <a:prstGeom prst="line">
            <a:avLst/>
          </a:prstGeom>
          <a:noFill/>
          <a:ln w="57150">
            <a:solidFill>
              <a:srgbClr val="CF4913"/>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77848" name="Espace réservé du numéro de diapositive 24"/>
          <p:cNvSpPr txBox="1">
            <a:spLocks noGrp="1"/>
          </p:cNvSpPr>
          <p:nvPr>
            <p:custDataLst>
              <p:tags r:id="rId21"/>
            </p:custDataLst>
          </p:nvPr>
        </p:nvSpPr>
        <p:spPr bwMode="auto">
          <a:xfrm>
            <a:off x="5791200" y="6324601"/>
            <a:ext cx="609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endParaRPr lang="fr-FR" altLang="fr-FR" sz="1600">
              <a:solidFill>
                <a:srgbClr val="FFFFFF"/>
              </a:solidFill>
              <a:latin typeface="Arial" panose="020B0604020202020204" pitchFamily="34" charset="0"/>
            </a:endParaRPr>
          </a:p>
        </p:txBody>
      </p:sp>
      <p:sp>
        <p:nvSpPr>
          <p:cNvPr id="25" name="Rectangle 24"/>
          <p:cNvSpPr/>
          <p:nvPr>
            <p:custDataLst>
              <p:tags r:id="rId22"/>
            </p:custDataLst>
          </p:nvPr>
        </p:nvSpPr>
        <p:spPr>
          <a:xfrm>
            <a:off x="5667375" y="5643564"/>
            <a:ext cx="1714500" cy="75723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600"/>
              </a:spcAft>
              <a:defRPr/>
            </a:pPr>
            <a:endParaRPr lang="fr-CA" sz="1100" b="1" dirty="0">
              <a:solidFill>
                <a:srgbClr val="FFFFFF"/>
              </a:solidFill>
              <a:ea typeface="ＭＳ Ｐゴシック" charset="-128"/>
              <a:cs typeface="Arial" charset="0"/>
            </a:endParaRPr>
          </a:p>
          <a:p>
            <a:pPr algn="ctr">
              <a:spcAft>
                <a:spcPts val="600"/>
              </a:spcAft>
              <a:defRPr/>
            </a:pPr>
            <a:r>
              <a:rPr lang="fr-CA" sz="1100" b="1" dirty="0">
                <a:solidFill>
                  <a:srgbClr val="FFFFFF"/>
                </a:solidFill>
                <a:ea typeface="ＭＳ Ｐゴシック" charset="-128"/>
                <a:cs typeface="Arial" charset="0"/>
              </a:rPr>
              <a:t>Membres votants</a:t>
            </a:r>
          </a:p>
        </p:txBody>
      </p:sp>
    </p:spTree>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p:cNvSpPr>
            <a:spLocks noGrp="1"/>
          </p:cNvSpPr>
          <p:nvPr>
            <p:ph type="title" idx="4294967295"/>
            <p:custDataLst>
              <p:tags r:id="rId1"/>
            </p:custDataLst>
          </p:nvPr>
        </p:nvSpPr>
        <p:spPr>
          <a:xfrm>
            <a:off x="1524000" y="0"/>
            <a:ext cx="9144000" cy="6858000"/>
          </a:xfrm>
          <a:solidFill>
            <a:srgbClr val="8B7B57"/>
          </a:solidFill>
        </p:spPr>
        <p:txBody>
          <a:bodyPr>
            <a:normAutofit/>
          </a:bodyPr>
          <a:lstStyle/>
          <a:p>
            <a:pPr marL="2508250">
              <a:spcAft>
                <a:spcPts val="200"/>
              </a:spcAft>
            </a:pPr>
            <a:r>
              <a:rPr lang="fr-FR" altLang="fr-FR"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Le CE décide d’approuver ou non la proposition du DE. Il ne peut l’amender</a:t>
            </a:r>
          </a:p>
        </p:txBody>
      </p:sp>
      <p:sp>
        <p:nvSpPr>
          <p:cNvPr id="177" name="ZoneTexte 176"/>
          <p:cNvSpPr txBox="1"/>
          <p:nvPr>
            <p:custDataLst>
              <p:tags r:id="rId2"/>
            </p:custDataLst>
          </p:nvPr>
        </p:nvSpPr>
        <p:spPr>
          <a:xfrm>
            <a:off x="9810776" y="0"/>
            <a:ext cx="857224" cy="707886"/>
          </a:xfrm>
          <a:prstGeom prst="rect">
            <a:avLst/>
          </a:prstGeom>
          <a:solidFill>
            <a:schemeClr val="bg2">
              <a:lumMod val="75000"/>
            </a:schemeClr>
          </a:solidFill>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fr-CA" sz="4000" b="1" dirty="0">
                <a:solidFill>
                  <a:srgbClr val="FFFFFF"/>
                </a:solidFill>
                <a:cs typeface="Arial" charset="0"/>
              </a:rPr>
              <a:t>4</a:t>
            </a:r>
            <a:endParaRPr lang="fr-CA" sz="4000" b="1" baseline="-25000" dirty="0">
              <a:solidFill>
                <a:srgbClr val="FFFFFF"/>
              </a:solidFill>
              <a:cs typeface="Arial" charset="0"/>
            </a:endParaRPr>
          </a:p>
        </p:txBody>
      </p:sp>
      <p:sp>
        <p:nvSpPr>
          <p:cNvPr id="178" name="Rectangle 177"/>
          <p:cNvSpPr/>
          <p:nvPr>
            <p:custDataLst>
              <p:tags r:id="rId3"/>
            </p:custDataLst>
          </p:nvPr>
        </p:nvSpPr>
        <p:spPr>
          <a:xfrm>
            <a:off x="1524000" y="1295401"/>
            <a:ext cx="2362200" cy="2528887"/>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3038" indent="-173038">
              <a:defRPr/>
            </a:pPr>
            <a:r>
              <a:rPr lang="fr-CA" sz="1200" b="1" dirty="0">
                <a:solidFill>
                  <a:srgbClr val="FFFFFF"/>
                </a:solidFill>
                <a:ea typeface="ＭＳ Ｐゴシック" charset="-128"/>
                <a:cs typeface="Arial" charset="0"/>
              </a:rPr>
              <a:t>	Articles de la LIP concernés :</a:t>
            </a:r>
          </a:p>
          <a:p>
            <a:pPr marL="173038" indent="-173038">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Programmes d’études et activités ou contenus  prescrits par le ministre dans les domaines généraux de formation :  art. 85 et 110.2</a:t>
            </a: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r>
              <a:rPr lang="fr-CA" sz="1200" b="1" dirty="0">
                <a:solidFill>
                  <a:srgbClr val="FFFFFF"/>
                </a:solidFill>
                <a:ea typeface="ＭＳ Ｐゴシック" charset="-128"/>
                <a:cs typeface="Arial" charset="0"/>
              </a:rPr>
              <a:t>Temps alloué aux matières : art. 86 et 110.2</a:t>
            </a: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endParaRPr lang="fr-CA" sz="1200" b="1" dirty="0">
              <a:solidFill>
                <a:srgbClr val="FFFFFF"/>
              </a:solidFill>
              <a:ea typeface="ＭＳ Ｐゴシック" charset="-128"/>
              <a:cs typeface="Arial" charset="0"/>
            </a:endParaRPr>
          </a:p>
          <a:p>
            <a:pPr marL="173038" indent="-173038">
              <a:buFont typeface="Arial" charset="0"/>
              <a:buChar char="•"/>
              <a:defRPr/>
            </a:pPr>
            <a:endParaRPr lang="fr-CA" sz="1200" b="1" dirty="0">
              <a:solidFill>
                <a:srgbClr val="FFFFFF"/>
              </a:solidFill>
              <a:ea typeface="ＭＳ Ｐゴシック" charset="-128"/>
              <a:cs typeface="Arial" charset="0"/>
            </a:endParaRPr>
          </a:p>
        </p:txBody>
      </p:sp>
      <p:sp>
        <p:nvSpPr>
          <p:cNvPr id="180" name="Rectangle 179"/>
          <p:cNvSpPr/>
          <p:nvPr>
            <p:custDataLst>
              <p:tags r:id="rId4"/>
            </p:custDataLst>
          </p:nvPr>
        </p:nvSpPr>
        <p:spPr>
          <a:xfrm>
            <a:off x="4008439" y="1"/>
            <a:ext cx="4391025" cy="134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400"/>
              </a:spcBef>
              <a:defRPr/>
            </a:pPr>
            <a:endParaRPr lang="fr-CA" sz="1600" b="1" dirty="0">
              <a:solidFill>
                <a:srgbClr val="FFFFFF"/>
              </a:solidFill>
              <a:latin typeface="Arial" charset="0"/>
              <a:ea typeface="ＭＳ Ｐゴシック" charset="-128"/>
              <a:cs typeface="Arial" charset="0"/>
            </a:endParaRPr>
          </a:p>
          <a:p>
            <a:pPr algn="ctr" eaLnBrk="1" hangingPunct="1">
              <a:defRPr/>
            </a:pPr>
            <a:r>
              <a:rPr lang="fr-CA" sz="1400" b="1" dirty="0">
                <a:solidFill>
                  <a:srgbClr val="FFFFFF"/>
                </a:solidFill>
                <a:latin typeface="Arial" charset="0"/>
                <a:ea typeface="ＭＳ Ｐゴシック" charset="-128"/>
                <a:cs typeface="Arial" charset="0"/>
              </a:rPr>
              <a:t>Proposition de la direction élaborée avec la participation du personnel enseignant seulement</a:t>
            </a:r>
          </a:p>
        </p:txBody>
      </p:sp>
      <p:sp>
        <p:nvSpPr>
          <p:cNvPr id="181" name="Rectangle 180"/>
          <p:cNvSpPr/>
          <p:nvPr>
            <p:custDataLst>
              <p:tags r:id="rId5"/>
            </p:custDataLst>
          </p:nvPr>
        </p:nvSpPr>
        <p:spPr>
          <a:xfrm>
            <a:off x="4267201" y="1295400"/>
            <a:ext cx="3643313" cy="571500"/>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400" b="1">
                <a:solidFill>
                  <a:srgbClr val="FFFFFF"/>
                </a:solidFill>
                <a:ea typeface="ＭＳ Ｐゴシック" charset="-128"/>
              </a:rPr>
              <a:t>Membres du personnel enseignant</a:t>
            </a:r>
          </a:p>
        </p:txBody>
      </p:sp>
      <p:sp>
        <p:nvSpPr>
          <p:cNvPr id="182" name="Ellipse 181"/>
          <p:cNvSpPr/>
          <p:nvPr>
            <p:custDataLst>
              <p:tags r:id="rId6"/>
            </p:custDataLst>
          </p:nvPr>
        </p:nvSpPr>
        <p:spPr>
          <a:xfrm>
            <a:off x="5238751" y="1981201"/>
            <a:ext cx="1643063" cy="1323975"/>
          </a:xfrm>
          <a:prstGeom prst="ellipse">
            <a:avLst/>
          </a:prstGeom>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83" name="Rectangle 182"/>
          <p:cNvSpPr/>
          <p:nvPr>
            <p:custDataLst>
              <p:tags r:id="rId7"/>
            </p:custDataLst>
          </p:nvPr>
        </p:nvSpPr>
        <p:spPr>
          <a:xfrm>
            <a:off x="4738689" y="3643313"/>
            <a:ext cx="2643187" cy="571500"/>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000" b="1" dirty="0"/>
              <a:t>DE</a:t>
            </a:r>
          </a:p>
        </p:txBody>
      </p:sp>
      <p:cxnSp>
        <p:nvCxnSpPr>
          <p:cNvPr id="185" name="Connecteur droit avec flèche 184"/>
          <p:cNvCxnSpPr/>
          <p:nvPr>
            <p:custDataLst>
              <p:tags r:id="rId8"/>
            </p:custDataLst>
          </p:nvPr>
        </p:nvCxnSpPr>
        <p:spPr>
          <a:xfrm flipV="1">
            <a:off x="6881814" y="2786064"/>
            <a:ext cx="1587" cy="142875"/>
          </a:xfrm>
          <a:prstGeom prst="straightConnector1">
            <a:avLst/>
          </a:prstGeom>
          <a:ln w="571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Connecteur droit avec flèche 187"/>
          <p:cNvCxnSpPr/>
          <p:nvPr>
            <p:custDataLst>
              <p:tags r:id="rId9"/>
            </p:custDataLst>
          </p:nvPr>
        </p:nvCxnSpPr>
        <p:spPr>
          <a:xfrm rot="5400000" flipV="1">
            <a:off x="5168107" y="2856707"/>
            <a:ext cx="142875" cy="1588"/>
          </a:xfrm>
          <a:prstGeom prst="straightConnector1">
            <a:avLst/>
          </a:prstGeom>
          <a:ln w="571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9" name="Rectangle 188"/>
          <p:cNvSpPr/>
          <p:nvPr>
            <p:custDataLst>
              <p:tags r:id="rId10"/>
            </p:custDataLst>
          </p:nvPr>
        </p:nvSpPr>
        <p:spPr>
          <a:xfrm>
            <a:off x="5410200" y="2514601"/>
            <a:ext cx="1371600" cy="485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400" b="1" dirty="0">
                <a:solidFill>
                  <a:srgbClr val="FFFFFF"/>
                </a:solidFill>
                <a:ea typeface="ＭＳ Ｐゴシック" charset="-128"/>
                <a:cs typeface="Arial" charset="0"/>
              </a:rPr>
              <a:t>Élaboration</a:t>
            </a:r>
          </a:p>
        </p:txBody>
      </p:sp>
      <p:sp>
        <p:nvSpPr>
          <p:cNvPr id="190" name="Rectangle 189"/>
          <p:cNvSpPr/>
          <p:nvPr>
            <p:custDataLst>
              <p:tags r:id="rId11"/>
            </p:custDataLst>
          </p:nvPr>
        </p:nvSpPr>
        <p:spPr>
          <a:xfrm>
            <a:off x="4738688" y="5643563"/>
            <a:ext cx="857250" cy="785812"/>
          </a:xfrm>
          <a:prstGeom prst="rect">
            <a:avLst/>
          </a:prstGeom>
          <a:solidFill>
            <a:schemeClr val="bg2">
              <a:lumMod val="2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800" b="1" dirty="0"/>
              <a:t>CE</a:t>
            </a:r>
          </a:p>
        </p:txBody>
      </p:sp>
      <p:sp>
        <p:nvSpPr>
          <p:cNvPr id="191" name="Flèche vers le bas 190"/>
          <p:cNvSpPr/>
          <p:nvPr>
            <p:custDataLst>
              <p:tags r:id="rId12"/>
            </p:custDataLst>
          </p:nvPr>
        </p:nvSpPr>
        <p:spPr>
          <a:xfrm>
            <a:off x="4810126" y="4214813"/>
            <a:ext cx="714375" cy="1357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94" name="Flèche droite 193"/>
          <p:cNvSpPr/>
          <p:nvPr>
            <p:custDataLst>
              <p:tags r:id="rId13"/>
            </p:custDataLst>
          </p:nvPr>
        </p:nvSpPr>
        <p:spPr>
          <a:xfrm>
            <a:off x="7391401" y="6061075"/>
            <a:ext cx="2500313" cy="427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197" name="Rectangle 196"/>
          <p:cNvSpPr/>
          <p:nvPr>
            <p:custDataLst>
              <p:tags r:id="rId14"/>
            </p:custDataLst>
          </p:nvPr>
        </p:nvSpPr>
        <p:spPr>
          <a:xfrm>
            <a:off x="7608889" y="6165850"/>
            <a:ext cx="1944687"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200" b="1">
                <a:solidFill>
                  <a:srgbClr val="FFFFFF"/>
                </a:solidFill>
                <a:latin typeface="Arial" charset="0"/>
                <a:ea typeface="Arial" charset="0"/>
                <a:cs typeface="Arial" charset="0"/>
              </a:rPr>
              <a:t>Approuve</a:t>
            </a:r>
          </a:p>
        </p:txBody>
      </p:sp>
      <p:sp>
        <p:nvSpPr>
          <p:cNvPr id="19" name="Rectangle 18"/>
          <p:cNvSpPr/>
          <p:nvPr>
            <p:custDataLst>
              <p:tags r:id="rId15"/>
            </p:custDataLst>
          </p:nvPr>
        </p:nvSpPr>
        <p:spPr>
          <a:xfrm>
            <a:off x="7524750" y="3643313"/>
            <a:ext cx="1143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b="1" dirty="0"/>
              <a:t>15 jours</a:t>
            </a:r>
          </a:p>
        </p:txBody>
      </p:sp>
      <p:sp>
        <p:nvSpPr>
          <p:cNvPr id="20" name="Rectangle 19"/>
          <p:cNvSpPr/>
          <p:nvPr>
            <p:custDataLst>
              <p:tags r:id="rId16"/>
            </p:custDataLst>
          </p:nvPr>
        </p:nvSpPr>
        <p:spPr>
          <a:xfrm>
            <a:off x="5024438" y="4286251"/>
            <a:ext cx="323850" cy="1116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fr-CA" sz="1300" b="1" dirty="0"/>
              <a:t>Proposition</a:t>
            </a:r>
          </a:p>
        </p:txBody>
      </p:sp>
      <p:sp>
        <p:nvSpPr>
          <p:cNvPr id="2" name="Flèche droite 193"/>
          <p:cNvSpPr/>
          <p:nvPr>
            <p:custDataLst>
              <p:tags r:id="rId17"/>
            </p:custDataLst>
          </p:nvPr>
        </p:nvSpPr>
        <p:spPr>
          <a:xfrm>
            <a:off x="7391401" y="5549900"/>
            <a:ext cx="2500313" cy="427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
        <p:nvSpPr>
          <p:cNvPr id="3" name="Rectangle 196"/>
          <p:cNvSpPr/>
          <p:nvPr>
            <p:custDataLst>
              <p:tags r:id="rId18"/>
            </p:custDataLst>
          </p:nvPr>
        </p:nvSpPr>
        <p:spPr>
          <a:xfrm>
            <a:off x="7608889" y="5661025"/>
            <a:ext cx="1944687"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A" sz="1200" b="1">
                <a:solidFill>
                  <a:srgbClr val="FFFFFF"/>
                </a:solidFill>
                <a:latin typeface="Arial" charset="0"/>
                <a:ea typeface="ＭＳ Ｐゴシック" charset="-128"/>
                <a:cs typeface="Arial" charset="0"/>
              </a:rPr>
              <a:t>N’approuve pas</a:t>
            </a:r>
          </a:p>
        </p:txBody>
      </p:sp>
      <p:sp>
        <p:nvSpPr>
          <p:cNvPr id="79894" name="Line 23"/>
          <p:cNvSpPr>
            <a:spLocks noChangeShapeType="1"/>
          </p:cNvSpPr>
          <p:nvPr>
            <p:custDataLst>
              <p:tags r:id="rId19"/>
            </p:custDataLst>
          </p:nvPr>
        </p:nvSpPr>
        <p:spPr bwMode="auto">
          <a:xfrm flipV="1">
            <a:off x="9480550" y="3967163"/>
            <a:ext cx="0" cy="1693862"/>
          </a:xfrm>
          <a:prstGeom prst="line">
            <a:avLst/>
          </a:prstGeom>
          <a:noFill/>
          <a:ln w="57150">
            <a:solidFill>
              <a:srgbClr val="CF4913"/>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79895" name="Line 24"/>
          <p:cNvSpPr>
            <a:spLocks noChangeShapeType="1"/>
          </p:cNvSpPr>
          <p:nvPr>
            <p:custDataLst>
              <p:tags r:id="rId20"/>
            </p:custDataLst>
          </p:nvPr>
        </p:nvSpPr>
        <p:spPr bwMode="auto">
          <a:xfrm flipH="1">
            <a:off x="8759826" y="3995738"/>
            <a:ext cx="720725" cy="0"/>
          </a:xfrm>
          <a:prstGeom prst="line">
            <a:avLst/>
          </a:prstGeom>
          <a:noFill/>
          <a:ln w="57150">
            <a:solidFill>
              <a:srgbClr val="CF4913"/>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79896" name="Espace réservé du numéro de diapositive 24"/>
          <p:cNvSpPr txBox="1">
            <a:spLocks noGrp="1"/>
          </p:cNvSpPr>
          <p:nvPr>
            <p:custDataLst>
              <p:tags r:id="rId21"/>
            </p:custDataLst>
          </p:nvPr>
        </p:nvSpPr>
        <p:spPr bwMode="auto">
          <a:xfrm>
            <a:off x="5791200" y="6324601"/>
            <a:ext cx="609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endParaRPr lang="fr-FR" altLang="fr-FR" sz="1600">
              <a:solidFill>
                <a:srgbClr val="FFFFFF"/>
              </a:solidFill>
              <a:latin typeface="Arial" panose="020B0604020202020204" pitchFamily="34" charset="0"/>
            </a:endParaRPr>
          </a:p>
        </p:txBody>
      </p:sp>
      <p:sp>
        <p:nvSpPr>
          <p:cNvPr id="26" name="Rectangle 25"/>
          <p:cNvSpPr/>
          <p:nvPr>
            <p:custDataLst>
              <p:tags r:id="rId22"/>
            </p:custDataLst>
          </p:nvPr>
        </p:nvSpPr>
        <p:spPr>
          <a:xfrm>
            <a:off x="5667375" y="5653089"/>
            <a:ext cx="1714500" cy="75723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600"/>
              </a:spcAft>
              <a:defRPr/>
            </a:pPr>
            <a:endParaRPr lang="fr-CA" sz="1100" b="1" dirty="0">
              <a:solidFill>
                <a:srgbClr val="FFFFFF"/>
              </a:solidFill>
              <a:ea typeface="ＭＳ Ｐゴシック" charset="-128"/>
              <a:cs typeface="Arial" charset="0"/>
            </a:endParaRPr>
          </a:p>
          <a:p>
            <a:pPr algn="ctr">
              <a:spcAft>
                <a:spcPts val="600"/>
              </a:spcAft>
              <a:defRPr/>
            </a:pPr>
            <a:r>
              <a:rPr lang="fr-CA" sz="1100" b="1" dirty="0">
                <a:solidFill>
                  <a:srgbClr val="FFFFFF"/>
                </a:solidFill>
                <a:ea typeface="ＭＳ Ｐゴシック" charset="-128"/>
                <a:cs typeface="Arial" charset="0"/>
              </a:rPr>
              <a:t>Membres votants</a:t>
            </a:r>
          </a:p>
        </p:txBody>
      </p:sp>
    </p:spTree>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AutoShape 2"/>
          <p:cNvSpPr>
            <a:spLocks noGrp="1" noChangeArrowheads="1"/>
          </p:cNvSpPr>
          <p:nvPr>
            <p:ph type="title"/>
            <p:custDataLst>
              <p:tags r:id="rId1"/>
            </p:custDataLst>
          </p:nvPr>
        </p:nvSpPr>
        <p:spPr>
          <a:xfrm>
            <a:off x="2246313" y="533400"/>
            <a:ext cx="7772400" cy="914400"/>
          </a:xfrm>
        </p:spPr>
        <p:txBody>
          <a:bodyPr>
            <a:normAutofit/>
          </a:bodyPr>
          <a:lstStyle/>
          <a:p>
            <a:pPr marL="685800" indent="-685800"/>
            <a:r>
              <a:rPr lang="fr-CA" altLang="fr-FR" sz="4000" dirty="0">
                <a:ea typeface="ＭＳ Ｐゴシック" panose="020B0600070205080204" pitchFamily="34" charset="-128"/>
              </a:rPr>
              <a:t>7. Les rapports de force</a:t>
            </a:r>
          </a:p>
        </p:txBody>
      </p:sp>
      <p:sp>
        <p:nvSpPr>
          <p:cNvPr id="81924" name="Espace réservé du numéro de diapositive 6"/>
          <p:cNvSpPr txBox="1">
            <a:spLocks noGrp="1"/>
          </p:cNvSpPr>
          <p:nvPr>
            <p:custDataLst>
              <p:tags r:id="rId2"/>
            </p:custDataLst>
          </p:nvPr>
        </p:nvSpPr>
        <p:spPr bwMode="auto">
          <a:xfrm>
            <a:off x="5867400" y="2198689"/>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fld id="{2451A0D1-9DC4-4795-A3C1-9C5D682B20D2}" type="slidenum">
              <a:rPr lang="fr-FR" altLang="fr-FR" sz="1600">
                <a:solidFill>
                  <a:srgbClr val="7B9899"/>
                </a:solidFill>
                <a:latin typeface="Arial" panose="020B0604020202020204" pitchFamily="34" charset="0"/>
              </a:rPr>
              <a:pPr algn="ctr" eaLnBrk="1" hangingPunct="1">
                <a:spcBef>
                  <a:spcPct val="0"/>
                </a:spcBef>
                <a:buClrTx/>
                <a:buSzTx/>
                <a:buFontTx/>
                <a:buNone/>
              </a:pPr>
              <a:t>43</a:t>
            </a:fld>
            <a:endParaRPr lang="fr-FR" altLang="fr-FR" sz="1600">
              <a:solidFill>
                <a:srgbClr val="7B9899"/>
              </a:solidFill>
              <a:latin typeface="Arial" panose="020B0604020202020204" pitchFamily="34" charset="0"/>
            </a:endParaRPr>
          </a:p>
        </p:txBody>
      </p:sp>
      <p:sp>
        <p:nvSpPr>
          <p:cNvPr id="81925"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A54F9C40-E86A-4E66-A3FF-9D041E7684B2}" type="slidenum">
              <a:rPr lang="fr-FR" altLang="fr-FR" sz="1600">
                <a:solidFill>
                  <a:srgbClr val="7B9899"/>
                </a:solidFill>
                <a:latin typeface="Arial" panose="020B0604020202020204" pitchFamily="34" charset="0"/>
              </a:rPr>
              <a:pPr>
                <a:spcBef>
                  <a:spcPct val="0"/>
                </a:spcBef>
                <a:buClrTx/>
                <a:buSzTx/>
                <a:buFontTx/>
                <a:buNone/>
              </a:pPr>
              <a:t>43</a:t>
            </a:fld>
            <a:endParaRPr lang="fr-FR" altLang="fr-FR" sz="1600">
              <a:solidFill>
                <a:srgbClr val="7B9899"/>
              </a:solidFill>
              <a:latin typeface="Arial" panose="020B0604020202020204" pitchFamily="34" charset="0"/>
            </a:endParaRPr>
          </a:p>
        </p:txBody>
      </p:sp>
    </p:spTree>
  </p:cSld>
  <p:clrMapOvr>
    <a:masterClrMapping/>
  </p:clrMapOvr>
  <p:transition>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custDataLst>
              <p:tags r:id="rId1"/>
            </p:custDataLst>
          </p:nvPr>
        </p:nvSpPr>
        <p:spPr>
          <a:xfrm>
            <a:off x="838200" y="156246"/>
            <a:ext cx="10515600" cy="752475"/>
          </a:xfrm>
        </p:spPr>
        <p:txBody>
          <a:bodyPr>
            <a:noAutofit/>
          </a:bodyPr>
          <a:lstStyle/>
          <a:p>
            <a:pPr algn="ctr" eaLnBrk="1" hangingPunct="1"/>
            <a:r>
              <a:rPr lang="fr-CA" altLang="fr-FR" sz="3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Limitation des pouvoirs du CE </a:t>
            </a:r>
            <a:br>
              <a:rPr lang="fr-CA" altLang="fr-FR" sz="3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fr-CA" altLang="fr-FR" sz="3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 de la direction</a:t>
            </a:r>
          </a:p>
        </p:txBody>
      </p:sp>
      <p:sp>
        <p:nvSpPr>
          <p:cNvPr id="83971" name="Rectangle 3"/>
          <p:cNvSpPr>
            <a:spLocks noGrp="1"/>
          </p:cNvSpPr>
          <p:nvPr>
            <p:ph type="body" idx="4294967295"/>
            <p:custDataLst>
              <p:tags r:id="rId2"/>
            </p:custDataLst>
          </p:nvPr>
        </p:nvSpPr>
        <p:spPr/>
        <p:txBody>
          <a:bodyPr/>
          <a:lstStyle/>
          <a:p>
            <a:pPr marL="438150" indent="-438150" algn="just">
              <a:lnSpc>
                <a:spcPct val="80000"/>
              </a:lnSpc>
            </a:pPr>
            <a:endParaRPr lang="fr-CA" altLang="fr-FR" sz="2100" dirty="0">
              <a:ea typeface="ＭＳ Ｐゴシック" panose="020B0600070205080204" pitchFamily="34" charset="-128"/>
            </a:endParaRPr>
          </a:p>
          <a:p>
            <a:pPr marL="438150" indent="-438150" algn="just">
              <a:lnSpc>
                <a:spcPct val="80000"/>
              </a:lnSpc>
            </a:pPr>
            <a:r>
              <a:rPr lang="fr-CA" altLang="fr-FR" sz="2400" dirty="0">
                <a:latin typeface="Arial" panose="020B0604020202020204" pitchFamily="34" charset="0"/>
                <a:ea typeface="ＭＳ Ｐゴシック" panose="020B0600070205080204" pitchFamily="34" charset="-128"/>
                <a:cs typeface="Arial" panose="020B0604020202020204" pitchFamily="34" charset="0"/>
              </a:rPr>
              <a:t>Exemple : le budget de l’école</a:t>
            </a:r>
          </a:p>
          <a:p>
            <a:pPr marL="438150" indent="-438150" algn="just">
              <a:lnSpc>
                <a:spcPct val="80000"/>
              </a:lnSpc>
            </a:pPr>
            <a:endParaRPr lang="fr-CA" altLang="fr-FR" sz="2400" dirty="0">
              <a:latin typeface="Arial" panose="020B0604020202020204" pitchFamily="34" charset="0"/>
              <a:ea typeface="ＭＳ Ｐゴシック" panose="020B0600070205080204" pitchFamily="34" charset="-128"/>
              <a:cs typeface="Arial" panose="020B0604020202020204" pitchFamily="34" charset="0"/>
            </a:endParaRPr>
          </a:p>
          <a:p>
            <a:pPr marL="720725" lvl="1" indent="-268288" algn="just">
              <a:lnSpc>
                <a:spcPct val="80000"/>
              </a:lnSpc>
              <a:buFont typeface="Wingdings" panose="05000000000000000000" pitchFamily="2" charset="2"/>
              <a:buChar char="Ø"/>
            </a:pPr>
            <a:r>
              <a:rPr lang="fr-CA" altLang="fr-FR" dirty="0">
                <a:latin typeface="Arial" panose="020B0604020202020204" pitchFamily="34" charset="0"/>
                <a:ea typeface="ＭＳ Ｐゴシック" panose="020B0600070205080204" pitchFamily="34" charset="-128"/>
                <a:cs typeface="Arial" panose="020B0604020202020204" pitchFamily="34" charset="0"/>
              </a:rPr>
              <a:t>La direction le propose au CE qui l’adopte. Ce dernier le soumet à la commission scolaire pour approbation</a:t>
            </a:r>
          </a:p>
          <a:p>
            <a:pPr marL="452437" lvl="1" indent="0" algn="just">
              <a:lnSpc>
                <a:spcPct val="80000"/>
              </a:lnSpc>
              <a:buNone/>
              <a:tabLst>
                <a:tab pos="720725" algn="l"/>
              </a:tabLst>
            </a:pPr>
            <a:r>
              <a:rPr lang="fr-CA" altLang="fr-FR" dirty="0">
                <a:latin typeface="Arial" panose="020B0604020202020204" pitchFamily="34" charset="0"/>
                <a:ea typeface="ＭＳ Ｐゴシック" panose="020B0600070205080204" pitchFamily="34" charset="-128"/>
                <a:cs typeface="Arial" panose="020B0604020202020204" pitchFamily="34" charset="0"/>
              </a:rPr>
              <a:t>	 (art. 95 et 110.4)</a:t>
            </a:r>
          </a:p>
          <a:p>
            <a:pPr marL="720725" lvl="1" indent="-268288" algn="just">
              <a:lnSpc>
                <a:spcPct val="80000"/>
              </a:lnSpc>
              <a:buFont typeface="Wingdings" panose="05000000000000000000" pitchFamily="2" charset="2"/>
              <a:buChar char="Ø"/>
            </a:pPr>
            <a:endParaRPr lang="fr-CA" altLang="fr-FR" dirty="0">
              <a:latin typeface="Arial" panose="020B0604020202020204" pitchFamily="34" charset="0"/>
              <a:ea typeface="ＭＳ Ｐゴシック" panose="020B0600070205080204" pitchFamily="34" charset="-128"/>
              <a:cs typeface="Arial" panose="020B0604020202020204" pitchFamily="34" charset="0"/>
            </a:endParaRPr>
          </a:p>
          <a:p>
            <a:pPr marL="720725" lvl="1" indent="-268288" algn="just">
              <a:lnSpc>
                <a:spcPct val="80000"/>
              </a:lnSpc>
              <a:buFont typeface="Wingdings" panose="05000000000000000000" pitchFamily="2" charset="2"/>
              <a:buChar char="Ø"/>
            </a:pPr>
            <a:r>
              <a:rPr lang="fr-CA" altLang="fr-FR" dirty="0">
                <a:latin typeface="Arial" panose="020B0604020202020204" pitchFamily="34" charset="0"/>
                <a:ea typeface="ＭＳ Ｐゴシック" panose="020B0600070205080204" pitchFamily="34" charset="-128"/>
                <a:cs typeface="Arial" panose="020B0604020202020204" pitchFamily="34" charset="0"/>
              </a:rPr>
              <a:t>Le budget est sans effet tant qu’il n’est pas approuvé par la commission scolaire (art. 276)</a:t>
            </a:r>
          </a:p>
          <a:p>
            <a:pPr marL="720725" lvl="1" indent="-268288" algn="just">
              <a:lnSpc>
                <a:spcPct val="80000"/>
              </a:lnSpc>
              <a:buFont typeface="Wingdings" panose="05000000000000000000" pitchFamily="2" charset="2"/>
              <a:buChar char="Ø"/>
            </a:pPr>
            <a:endParaRPr lang="fr-CA" altLang="fr-FR" dirty="0">
              <a:latin typeface="Arial" panose="020B0604020202020204" pitchFamily="34" charset="0"/>
              <a:ea typeface="ＭＳ Ｐゴシック" panose="020B0600070205080204" pitchFamily="34" charset="-128"/>
              <a:cs typeface="Arial" panose="020B0604020202020204" pitchFamily="34" charset="0"/>
            </a:endParaRPr>
          </a:p>
          <a:p>
            <a:pPr marL="720725" lvl="1" indent="-268288" algn="just">
              <a:lnSpc>
                <a:spcPct val="80000"/>
              </a:lnSpc>
              <a:buFont typeface="Wingdings" panose="05000000000000000000" pitchFamily="2" charset="2"/>
              <a:buChar char="Ø"/>
            </a:pPr>
            <a:r>
              <a:rPr lang="fr-CA" altLang="fr-FR" dirty="0">
                <a:latin typeface="Arial" panose="020B0604020202020204" pitchFamily="34" charset="0"/>
                <a:ea typeface="ＭＳ Ｐゴシック" panose="020B0600070205080204" pitchFamily="34" charset="-128"/>
                <a:cs typeface="Arial" panose="020B0604020202020204" pitchFamily="34" charset="0"/>
              </a:rPr>
              <a:t>Si la commission scolaire n’approuve pas, le processus doit être refait</a:t>
            </a:r>
          </a:p>
          <a:p>
            <a:pPr marL="438150" indent="-438150" algn="just">
              <a:lnSpc>
                <a:spcPct val="80000"/>
              </a:lnSpc>
            </a:pPr>
            <a:endParaRPr lang="fr-CA" altLang="fr-FR" sz="2400" dirty="0">
              <a:ea typeface="ＭＳ Ｐゴシック" panose="020B0600070205080204" pitchFamily="34" charset="-128"/>
            </a:endParaRPr>
          </a:p>
          <a:p>
            <a:pPr marL="655638" lvl="1" indent="-381000" algn="just">
              <a:lnSpc>
                <a:spcPct val="80000"/>
              </a:lnSpc>
            </a:pPr>
            <a:endParaRPr lang="fr-CA" altLang="fr-FR" sz="1700" dirty="0">
              <a:ea typeface="ＭＳ Ｐゴシック" panose="020B0600070205080204" pitchFamily="34" charset="-128"/>
            </a:endParaRPr>
          </a:p>
        </p:txBody>
      </p:sp>
      <p:sp>
        <p:nvSpPr>
          <p:cNvPr id="83972" name="Espace réservé du numéro de diapositive 1"/>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9AAD983B-447F-4CB6-A42A-8F2E3FAC8186}" type="slidenum">
              <a:rPr lang="fr-CA" altLang="fr-FR" sz="1600">
                <a:solidFill>
                  <a:srgbClr val="7B9899"/>
                </a:solidFill>
                <a:latin typeface="Arial" panose="020B0604020202020204" pitchFamily="34" charset="0"/>
              </a:rPr>
              <a:pPr>
                <a:spcBef>
                  <a:spcPct val="0"/>
                </a:spcBef>
                <a:buClrTx/>
                <a:buSzTx/>
                <a:buFontTx/>
                <a:buNone/>
              </a:pPr>
              <a:t>44</a:t>
            </a:fld>
            <a:endParaRPr lang="fr-CA" altLang="fr-FR" sz="1600">
              <a:solidFill>
                <a:srgbClr val="7B9899"/>
              </a:solidFill>
              <a:latin typeface="Arial" panose="020B0604020202020204" pitchFamily="34" charset="0"/>
            </a:endParaRPr>
          </a:p>
        </p:txBody>
      </p:sp>
    </p:spTree>
  </p:cSld>
  <p:clrMapOvr>
    <a:masterClrMapping/>
  </p:clrMapOvr>
  <p:transition>
    <p:cove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715136" y="2532810"/>
            <a:ext cx="2761727" cy="1792379"/>
          </a:xfrm>
          <a:prstGeom prst="rect">
            <a:avLst/>
          </a:prstGeom>
        </p:spPr>
      </p:pic>
    </p:spTree>
    <p:extLst>
      <p:ext uri="{BB962C8B-B14F-4D97-AF65-F5344CB8AC3E}">
        <p14:creationId xmlns:p14="http://schemas.microsoft.com/office/powerpoint/2010/main" val="395403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pPr>
              <a:defRPr/>
            </a:pPr>
            <a:r>
              <a:rPr lang="fr-CA" dirty="0"/>
              <a:t>Les pouvoirs et les responsabilités du CE en 1998</a:t>
            </a:r>
          </a:p>
        </p:txBody>
      </p:sp>
      <p:sp>
        <p:nvSpPr>
          <p:cNvPr id="22531" name="Espace réservé du contenu 2"/>
          <p:cNvSpPr>
            <a:spLocks noGrp="1"/>
          </p:cNvSpPr>
          <p:nvPr>
            <p:ph sz="quarter" idx="1"/>
            <p:custDataLst>
              <p:tags r:id="rId2"/>
            </p:custDataLst>
          </p:nvPr>
        </p:nvSpPr>
        <p:spPr>
          <a:xfrm>
            <a:off x="838200" y="1519601"/>
            <a:ext cx="10515600" cy="4572000"/>
          </a:xfrm>
        </p:spPr>
        <p:txBody>
          <a:bodyPr>
            <a:normAutofit/>
          </a:bodyPr>
          <a:lstStyle/>
          <a:p>
            <a:pPr>
              <a:buClrTx/>
            </a:pPr>
            <a:r>
              <a:rPr lang="fr-CA" altLang="fr-FR" sz="2400" dirty="0">
                <a:ea typeface="ＭＳ Ｐゴシック" panose="020B0600070205080204" pitchFamily="34" charset="-128"/>
              </a:rPr>
              <a:t>Adopte le projet éducatif (école) ou détermine les orientations propres au centre et les objectifs pour améliorer la réussite des élèves (centre) </a:t>
            </a:r>
            <a:endParaRPr lang="fr-CA" altLang="fr-FR" sz="2400" dirty="0">
              <a:solidFill>
                <a:srgbClr val="FF0000"/>
              </a:solidFill>
              <a:ea typeface="ＭＳ Ｐゴシック" panose="020B0600070205080204" pitchFamily="34" charset="-128"/>
            </a:endParaRPr>
          </a:p>
          <a:p>
            <a:pPr>
              <a:spcBef>
                <a:spcPts val="400"/>
              </a:spcBef>
            </a:pPr>
            <a:endParaRPr lang="fr-CA" altLang="fr-FR" sz="2400" dirty="0">
              <a:ea typeface="ＭＳ Ｐゴシック" panose="020B0600070205080204" pitchFamily="34" charset="-128"/>
            </a:endParaRPr>
          </a:p>
          <a:p>
            <a:pPr>
              <a:buClrTx/>
            </a:pPr>
            <a:r>
              <a:rPr lang="fr-CA" altLang="fr-FR" sz="2400" dirty="0">
                <a:ea typeface="ＭＳ Ｐゴシック" panose="020B0600070205080204" pitchFamily="34" charset="-128"/>
              </a:rPr>
              <a:t>Approuve la politique d’encadrement des élèves</a:t>
            </a:r>
          </a:p>
          <a:p>
            <a:pPr>
              <a:spcBef>
                <a:spcPts val="400"/>
              </a:spcBef>
            </a:pPr>
            <a:endParaRPr lang="fr-CA" altLang="fr-FR" sz="2400" dirty="0">
              <a:ea typeface="ＭＳ Ｐゴシック" panose="020B0600070205080204" pitchFamily="34" charset="-128"/>
            </a:endParaRPr>
          </a:p>
          <a:p>
            <a:pPr>
              <a:buClrTx/>
            </a:pPr>
            <a:r>
              <a:rPr lang="fr-CA" altLang="fr-FR" sz="2400" dirty="0">
                <a:ea typeface="ＭＳ Ｐゴシック" panose="020B0600070205080204" pitchFamily="34" charset="-128"/>
              </a:rPr>
              <a:t>Approuve les règles de conduite des élèves</a:t>
            </a:r>
          </a:p>
          <a:p>
            <a:pPr>
              <a:spcBef>
                <a:spcPts val="400"/>
              </a:spcBef>
            </a:pPr>
            <a:endParaRPr lang="fr-CA" altLang="fr-FR" sz="2400" dirty="0">
              <a:ea typeface="ＭＳ Ｐゴシック" panose="020B0600070205080204" pitchFamily="34" charset="-128"/>
            </a:endParaRPr>
          </a:p>
          <a:p>
            <a:pPr>
              <a:buClrTx/>
            </a:pPr>
            <a:r>
              <a:rPr lang="fr-CA" altLang="fr-FR" sz="2400" dirty="0">
                <a:ea typeface="ＭＳ Ｐゴシック" panose="020B0600070205080204" pitchFamily="34" charset="-128"/>
              </a:rPr>
              <a:t>Approuve les modalités d’application du régime pédagogique</a:t>
            </a:r>
          </a:p>
          <a:p>
            <a:pPr>
              <a:spcBef>
                <a:spcPts val="400"/>
              </a:spcBef>
            </a:pPr>
            <a:endParaRPr lang="fr-CA" altLang="fr-FR" sz="2400" dirty="0">
              <a:ea typeface="ＭＳ Ｐゴシック" panose="020B0600070205080204" pitchFamily="34" charset="-128"/>
            </a:endParaRPr>
          </a:p>
          <a:p>
            <a:pPr>
              <a:buClrTx/>
            </a:pPr>
            <a:r>
              <a:rPr lang="fr-CA" altLang="fr-FR" sz="2400" dirty="0">
                <a:ea typeface="ＭＳ Ｐゴシック" panose="020B0600070205080204" pitchFamily="34" charset="-128"/>
              </a:rPr>
              <a:t>Approuve l’orientation générale pour l’enrichissement ou l’adaptation des programmes d’études</a:t>
            </a:r>
          </a:p>
          <a:p>
            <a:pPr>
              <a:buClrTx/>
            </a:pPr>
            <a:endParaRPr lang="fr-CA" altLang="fr-FR" sz="2000" dirty="0">
              <a:ea typeface="ＭＳ Ｐゴシック" panose="020B0600070205080204" pitchFamily="34" charset="-128"/>
            </a:endParaRPr>
          </a:p>
          <a:p>
            <a:pPr>
              <a:buClrTx/>
            </a:pPr>
            <a:endParaRPr lang="fr-CA" altLang="fr-FR" sz="2000" dirty="0">
              <a:ea typeface="ＭＳ Ｐゴシック" panose="020B0600070205080204" pitchFamily="34" charset="-128"/>
            </a:endParaRPr>
          </a:p>
        </p:txBody>
      </p:sp>
      <p:sp>
        <p:nvSpPr>
          <p:cNvPr id="22532" name="Espace réservé du numéro de diapositive 3"/>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BF1D5980-3BAC-4D63-862F-EE587B841883}" type="slidenum">
              <a:rPr lang="fr-CA" altLang="fr-FR" sz="1600">
                <a:solidFill>
                  <a:srgbClr val="7B9899"/>
                </a:solidFill>
                <a:latin typeface="Arial" panose="020B0604020202020204" pitchFamily="34" charset="0"/>
              </a:rPr>
              <a:pPr>
                <a:spcBef>
                  <a:spcPct val="0"/>
                </a:spcBef>
                <a:buClrTx/>
                <a:buSzTx/>
                <a:buFontTx/>
                <a:buNone/>
              </a:pPr>
              <a:t>5</a:t>
            </a:fld>
            <a:endParaRPr lang="fr-CA" altLang="fr-FR" sz="1600" dirty="0">
              <a:solidFill>
                <a:srgbClr val="7B9899"/>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dirty="0"/>
              <a:t>Les pouvoirs et les responsabilités du CE  en 1998 (suite)</a:t>
            </a:r>
          </a:p>
        </p:txBody>
      </p:sp>
      <p:sp>
        <p:nvSpPr>
          <p:cNvPr id="3" name="Espace réservé du contenu 2"/>
          <p:cNvSpPr>
            <a:spLocks noGrp="1"/>
          </p:cNvSpPr>
          <p:nvPr>
            <p:ph sz="quarter" idx="1"/>
            <p:custDataLst>
              <p:tags r:id="rId2"/>
            </p:custDataLst>
          </p:nvPr>
        </p:nvSpPr>
        <p:spPr>
          <a:xfrm>
            <a:off x="838200" y="1799120"/>
            <a:ext cx="10515600" cy="4351338"/>
          </a:xfrm>
        </p:spPr>
        <p:txBody>
          <a:bodyPr>
            <a:normAutofit lnSpcReduction="10000"/>
          </a:bodyPr>
          <a:lstStyle/>
          <a:p>
            <a:pPr>
              <a:spcBef>
                <a:spcPts val="300"/>
              </a:spcBef>
            </a:pPr>
            <a:r>
              <a:rPr lang="fr-CA" altLang="fr-FR" dirty="0">
                <a:ea typeface="ＭＳ Ｐゴシック" panose="020B0600070205080204" pitchFamily="34" charset="-128"/>
              </a:rPr>
              <a:t>Approuve le temps alloué aux matières</a:t>
            </a:r>
          </a:p>
          <a:p>
            <a:pPr marL="0" indent="0">
              <a:spcBef>
                <a:spcPts val="300"/>
              </a:spcBef>
              <a:buNone/>
            </a:pPr>
            <a:endParaRPr lang="fr-CA" altLang="fr-FR" dirty="0">
              <a:ea typeface="ＭＳ Ｐゴシック" panose="020B0600070205080204" pitchFamily="34" charset="-128"/>
            </a:endParaRPr>
          </a:p>
          <a:p>
            <a:pPr>
              <a:spcBef>
                <a:spcPts val="300"/>
              </a:spcBef>
            </a:pPr>
            <a:r>
              <a:rPr lang="fr-CA" altLang="fr-FR" dirty="0">
                <a:ea typeface="ＭＳ Ｐゴシック" panose="020B0600070205080204" pitchFamily="34" charset="-128"/>
              </a:rPr>
              <a:t>Approuve la programmation des activités éducatives hors horaire ou hors école</a:t>
            </a:r>
          </a:p>
          <a:p>
            <a:pPr marL="0" indent="0">
              <a:spcBef>
                <a:spcPts val="300"/>
              </a:spcBef>
              <a:buNone/>
            </a:pPr>
            <a:endParaRPr lang="fr-CA" altLang="fr-FR" dirty="0">
              <a:ea typeface="ＭＳ Ｐゴシック" panose="020B0600070205080204" pitchFamily="34" charset="-128"/>
            </a:endParaRPr>
          </a:p>
          <a:p>
            <a:pPr>
              <a:spcBef>
                <a:spcPts val="300"/>
              </a:spcBef>
            </a:pPr>
            <a:r>
              <a:rPr lang="fr-CA" altLang="fr-FR" dirty="0">
                <a:ea typeface="ＭＳ Ｐゴシック" panose="020B0600070205080204" pitchFamily="34" charset="-128"/>
              </a:rPr>
              <a:t>Approuve la mise en œuvre des services complémentaires</a:t>
            </a:r>
          </a:p>
          <a:p>
            <a:pPr>
              <a:spcBef>
                <a:spcPts val="300"/>
              </a:spcBef>
            </a:pPr>
            <a:endParaRPr lang="fr-CA" altLang="fr-FR" dirty="0">
              <a:ea typeface="ＭＳ Ｐゴシック" panose="020B0600070205080204" pitchFamily="34" charset="-128"/>
            </a:endParaRPr>
          </a:p>
          <a:p>
            <a:pPr>
              <a:spcBef>
                <a:spcPts val="300"/>
              </a:spcBef>
            </a:pPr>
            <a:r>
              <a:rPr lang="fr-CA" altLang="fr-FR" dirty="0">
                <a:ea typeface="ＭＳ Ｐゴシック" panose="020B0600070205080204" pitchFamily="34" charset="-128"/>
              </a:rPr>
              <a:t>Approuve l’utilisation des locaux ou des immeubles</a:t>
            </a:r>
          </a:p>
          <a:p>
            <a:pPr>
              <a:buClrTx/>
            </a:pPr>
            <a:endParaRPr lang="fr-CA" altLang="fr-FR" dirty="0">
              <a:ea typeface="ＭＳ Ｐゴシック" panose="020B0600070205080204" pitchFamily="34" charset="-128"/>
            </a:endParaRPr>
          </a:p>
          <a:p>
            <a:pPr>
              <a:buClrTx/>
            </a:pPr>
            <a:r>
              <a:rPr lang="fr-CA" altLang="fr-FR" dirty="0">
                <a:ea typeface="ＭＳ Ｐゴシック" panose="020B0600070205080204" pitchFamily="34" charset="-128"/>
              </a:rPr>
              <a:t>Adopte le budget de l’école</a:t>
            </a:r>
          </a:p>
          <a:p>
            <a:pPr>
              <a:buClrTx/>
            </a:pPr>
            <a:endParaRPr lang="fr-CA" altLang="fr-FR" sz="4400" dirty="0">
              <a:ea typeface="ＭＳ Ｐゴシック" panose="020B0600070205080204" pitchFamily="34" charset="-128"/>
            </a:endParaRPr>
          </a:p>
          <a:p>
            <a:endParaRPr lang="fr-CA" dirty="0"/>
          </a:p>
        </p:txBody>
      </p:sp>
      <p:sp>
        <p:nvSpPr>
          <p:cNvPr id="4" name="Espace réservé du numéro de diapositive 3"/>
          <p:cNvSpPr>
            <a:spLocks noGrp="1"/>
          </p:cNvSpPr>
          <p:nvPr>
            <p:ph type="sldNum" sz="quarter" idx="12"/>
            <p:custDataLst>
              <p:tags r:id="rId3"/>
            </p:custDataLst>
          </p:nvPr>
        </p:nvSpPr>
        <p:spPr/>
        <p:txBody>
          <a:bodyPr/>
          <a:lstStyle/>
          <a:p>
            <a:pPr>
              <a:defRPr/>
            </a:pPr>
            <a:fld id="{FCFB5667-F6F5-431B-BDF8-E8F89E791612}" type="slidenum">
              <a:rPr lang="fr-CA" altLang="fr-FR" smtClean="0"/>
              <a:pPr>
                <a:defRPr/>
              </a:pPr>
              <a:t>6</a:t>
            </a:fld>
            <a:endParaRPr lang="fr-CA" altLang="fr-FR"/>
          </a:p>
        </p:txBody>
      </p:sp>
    </p:spTree>
    <p:extLst>
      <p:ext uri="{BB962C8B-B14F-4D97-AF65-F5344CB8AC3E}">
        <p14:creationId xmlns:p14="http://schemas.microsoft.com/office/powerpoint/2010/main" val="253177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re 2"/>
          <p:cNvSpPr>
            <a:spLocks noGrp="1"/>
          </p:cNvSpPr>
          <p:nvPr>
            <p:ph type="title"/>
            <p:custDataLst>
              <p:tags r:id="rId1"/>
            </p:custDataLst>
          </p:nvPr>
        </p:nvSpPr>
        <p:spPr>
          <a:xfrm>
            <a:off x="2246313" y="803277"/>
            <a:ext cx="7772400" cy="1582872"/>
          </a:xfrm>
        </p:spPr>
        <p:txBody>
          <a:bodyPr>
            <a:noAutofit/>
          </a:bodyPr>
          <a:lstStyle/>
          <a:p>
            <a:pPr defTabSz="627063">
              <a:tabLst>
                <a:tab pos="627063" algn="l"/>
              </a:tabLst>
            </a:pPr>
            <a:r>
              <a:rPr lang="fr-CA" altLang="fr-FR" sz="4000" dirty="0">
                <a:ea typeface="ＭＳ Ｐゴシック" panose="020B0600070205080204" pitchFamily="34" charset="-128"/>
              </a:rPr>
              <a:t>2. Des responsabilités accrues 	pour le CE</a:t>
            </a:r>
            <a:endParaRPr lang="fr-CA" altLang="fr-FR" sz="4000" cap="small" dirty="0">
              <a:ea typeface="ＭＳ Ｐゴシック" panose="020B0600070205080204" pitchFamily="34" charset="-128"/>
            </a:endParaRPr>
          </a:p>
        </p:txBody>
      </p:sp>
      <p:sp>
        <p:nvSpPr>
          <p:cNvPr id="18436" name="Espace réservé du numéro de diapositive 3"/>
          <p:cNvSpPr>
            <a:spLocks noGrp="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877CC539-0707-4418-87B2-26506A534E8A}" type="slidenum">
              <a:rPr lang="fr-FR" altLang="fr-FR" sz="1600">
                <a:solidFill>
                  <a:srgbClr val="7B9899"/>
                </a:solidFill>
                <a:latin typeface="Arial" panose="020B0604020202020204" pitchFamily="34" charset="0"/>
              </a:rPr>
              <a:pPr>
                <a:spcBef>
                  <a:spcPct val="0"/>
                </a:spcBef>
                <a:buClrTx/>
                <a:buSzTx/>
                <a:buFontTx/>
                <a:buNone/>
              </a:pPr>
              <a:t>7</a:t>
            </a:fld>
            <a:endParaRPr lang="fr-FR" altLang="fr-FR" sz="1600">
              <a:solidFill>
                <a:srgbClr val="7B9899"/>
              </a:solidFill>
              <a:latin typeface="Arial" panose="020B0604020202020204" pitchFamily="34" charset="0"/>
            </a:endParaRPr>
          </a:p>
        </p:txBody>
      </p:sp>
    </p:spTree>
    <p:extLst>
      <p:ext uri="{BB962C8B-B14F-4D97-AF65-F5344CB8AC3E}">
        <p14:creationId xmlns:p14="http://schemas.microsoft.com/office/powerpoint/2010/main" val="233446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custDataLst>
              <p:tags r:id="rId1"/>
            </p:custDataLst>
          </p:nvPr>
        </p:nvSpPr>
        <p:spPr/>
        <p:txBody>
          <a:bodyPr>
            <a:noAutofit/>
          </a:bodyPr>
          <a:lstStyle/>
          <a:p>
            <a:pPr eaLnBrk="1" hangingPunct="1"/>
            <a:r>
              <a:rPr lang="fr-CA" altLang="fr-FR" dirty="0">
                <a:ea typeface="ＭＳ Ｐゴシック" panose="020B0600070205080204" pitchFamily="34" charset="-128"/>
              </a:rPr>
              <a:t>Depuis près de 20 ans, un ajout constant de responsabilités pour le CE</a:t>
            </a:r>
          </a:p>
        </p:txBody>
      </p:sp>
      <p:sp>
        <p:nvSpPr>
          <p:cNvPr id="24579" name="Espace réservé du contenu 2"/>
          <p:cNvSpPr>
            <a:spLocks noGrp="1"/>
          </p:cNvSpPr>
          <p:nvPr>
            <p:ph sz="quarter" idx="1"/>
            <p:custDataLst>
              <p:tags r:id="rId2"/>
            </p:custDataLst>
          </p:nvPr>
        </p:nvSpPr>
        <p:spPr>
          <a:xfrm>
            <a:off x="838200" y="1619940"/>
            <a:ext cx="10515600" cy="4572000"/>
          </a:xfrm>
        </p:spPr>
        <p:txBody>
          <a:bodyPr>
            <a:normAutofit/>
          </a:bodyPr>
          <a:lstStyle/>
          <a:p>
            <a:pPr eaLnBrk="1" hangingPunct="1">
              <a:buClr>
                <a:schemeClr val="tx1"/>
              </a:buClr>
            </a:pPr>
            <a:r>
              <a:rPr lang="fr-CA" altLang="fr-FR" sz="2400" dirty="0">
                <a:ea typeface="ＭＳ Ｐゴシック" panose="020B0600070205080204" pitchFamily="34" charset="-128"/>
              </a:rPr>
              <a:t>2002</a:t>
            </a:r>
          </a:p>
          <a:p>
            <a:pPr lvl="1" eaLnBrk="1" hangingPunct="1">
              <a:buClr>
                <a:schemeClr val="tx1"/>
              </a:buClr>
              <a:buFont typeface="Wingdings" panose="05000000000000000000" pitchFamily="2" charset="2"/>
              <a:buChar char="Ø"/>
            </a:pPr>
            <a:r>
              <a:rPr lang="fr-CA" altLang="fr-FR" dirty="0">
                <a:solidFill>
                  <a:schemeClr val="tx1"/>
                </a:solidFill>
                <a:ea typeface="ＭＳ Ｐゴシック" panose="020B0600070205080204" pitchFamily="34" charset="-128"/>
              </a:rPr>
              <a:t>Approuve le plan de réussite de l’établissement</a:t>
            </a:r>
          </a:p>
          <a:p>
            <a:pPr lvl="1" eaLnBrk="1" hangingPunct="1">
              <a:buClr>
                <a:schemeClr val="tx1"/>
              </a:buClr>
              <a:buFont typeface="Wingdings" panose="05000000000000000000" pitchFamily="2" charset="2"/>
              <a:buChar char="Ø"/>
            </a:pPr>
            <a:r>
              <a:rPr lang="fr-CA" altLang="fr-FR" dirty="0">
                <a:solidFill>
                  <a:schemeClr val="tx1"/>
                </a:solidFill>
                <a:ea typeface="ＭＳ Ｐゴシック" panose="020B0600070205080204" pitchFamily="34" charset="-128"/>
              </a:rPr>
              <a:t>Rend compte annuellement de l’évaluation du plan de réussite </a:t>
            </a:r>
          </a:p>
          <a:p>
            <a:pPr marL="274638" lvl="1" indent="0">
              <a:buClr>
                <a:schemeClr val="tx1"/>
              </a:buClr>
              <a:buNone/>
            </a:pPr>
            <a:endParaRPr lang="fr-CA" altLang="fr-FR" dirty="0">
              <a:solidFill>
                <a:schemeClr val="tx1"/>
              </a:solidFill>
              <a:ea typeface="ＭＳ Ｐゴシック" panose="020B0600070205080204" pitchFamily="34" charset="-128"/>
            </a:endParaRPr>
          </a:p>
          <a:p>
            <a:pPr eaLnBrk="1" hangingPunct="1">
              <a:buClr>
                <a:schemeClr val="tx1"/>
              </a:buClr>
            </a:pPr>
            <a:r>
              <a:rPr lang="fr-CA" altLang="fr-FR" sz="2400" dirty="0">
                <a:ea typeface="ＭＳ Ｐゴシック" panose="020B0600070205080204" pitchFamily="34" charset="-128"/>
              </a:rPr>
              <a:t>2005 </a:t>
            </a:r>
          </a:p>
          <a:p>
            <a:pPr lvl="1" eaLnBrk="1" hangingPunct="1">
              <a:buClr>
                <a:schemeClr val="tx1"/>
              </a:buClr>
              <a:buFont typeface="Wingdings" panose="05000000000000000000" pitchFamily="2" charset="2"/>
              <a:buChar char="Ø"/>
            </a:pPr>
            <a:r>
              <a:rPr lang="fr-CA" altLang="fr-FR" dirty="0">
                <a:solidFill>
                  <a:schemeClr val="tx1"/>
                </a:solidFill>
                <a:ea typeface="ＭＳ Ｐゴシック" panose="020B0600070205080204" pitchFamily="34" charset="-128"/>
              </a:rPr>
              <a:t>Établit les principes d’encadrement du coût des documents dans lesquels l’élève écrit, dessine ou découpe</a:t>
            </a:r>
          </a:p>
          <a:p>
            <a:pPr marL="361950" lvl="1" indent="0" eaLnBrk="1" hangingPunct="1">
              <a:buClr>
                <a:schemeClr val="tx1"/>
              </a:buClr>
              <a:buNone/>
            </a:pPr>
            <a:endParaRPr lang="fr-CA" altLang="fr-FR" dirty="0">
              <a:solidFill>
                <a:schemeClr val="tx1"/>
              </a:solidFill>
              <a:ea typeface="ＭＳ Ｐゴシック" panose="020B0600070205080204" pitchFamily="34" charset="-128"/>
            </a:endParaRPr>
          </a:p>
          <a:p>
            <a:pPr eaLnBrk="1" hangingPunct="1">
              <a:buClr>
                <a:schemeClr val="tx1"/>
              </a:buClr>
            </a:pPr>
            <a:r>
              <a:rPr lang="fr-CA" altLang="fr-FR" sz="2400" dirty="0">
                <a:ea typeface="ＭＳ Ｐゴシック" panose="020B0600070205080204" pitchFamily="34" charset="-128"/>
              </a:rPr>
              <a:t>2006</a:t>
            </a:r>
          </a:p>
          <a:p>
            <a:pPr lvl="1" eaLnBrk="1" hangingPunct="1">
              <a:buClr>
                <a:schemeClr val="tx1"/>
              </a:buClr>
              <a:buFont typeface="Wingdings" panose="05000000000000000000" pitchFamily="2" charset="2"/>
              <a:buChar char="Ø"/>
            </a:pPr>
            <a:r>
              <a:rPr lang="fr-CA" altLang="fr-FR" dirty="0">
                <a:solidFill>
                  <a:schemeClr val="tx1"/>
                </a:solidFill>
                <a:ea typeface="ＭＳ Ｐゴシック" panose="020B0600070205080204" pitchFamily="34" charset="-128"/>
              </a:rPr>
              <a:t>Est consulté sur les modalités de communication aux parents</a:t>
            </a:r>
          </a:p>
          <a:p>
            <a:pPr marL="0" indent="0">
              <a:buNone/>
            </a:pPr>
            <a:endParaRPr lang="fr-CA" altLang="fr-FR" sz="1600" dirty="0">
              <a:ea typeface="ＭＳ Ｐゴシック" panose="020B0600070205080204" pitchFamily="34" charset="-128"/>
            </a:endParaRPr>
          </a:p>
        </p:txBody>
      </p:sp>
      <p:sp>
        <p:nvSpPr>
          <p:cNvPr id="4" name="Espace réservé du numéro de diapositive 3"/>
          <p:cNvSpPr>
            <a:spLocks noGrp="1"/>
          </p:cNvSpPr>
          <p:nvPr>
            <p:ph type="sldNum" sz="quarter" idx="12"/>
            <p:custDataLst>
              <p:tags r:id="rId3"/>
            </p:custDataLst>
          </p:nvPr>
        </p:nvSpPr>
        <p:spPr bwMode="auto">
          <a:xfrm>
            <a:off x="5886450" y="1027114"/>
            <a:ext cx="4572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spcBef>
                <a:spcPct val="0"/>
              </a:spcBef>
              <a:buClrTx/>
              <a:buSzTx/>
              <a:buFontTx/>
              <a:buNone/>
            </a:pPr>
            <a:fld id="{BF1D5980-3BAC-4D63-862F-EE587B841883}" type="slidenum">
              <a:rPr lang="fr-CA" altLang="fr-FR" sz="1600">
                <a:solidFill>
                  <a:srgbClr val="7B9899"/>
                </a:solidFill>
                <a:latin typeface="Arial" panose="020B0604020202020204" pitchFamily="34" charset="0"/>
              </a:rPr>
              <a:pPr>
                <a:spcBef>
                  <a:spcPct val="0"/>
                </a:spcBef>
                <a:buClrTx/>
                <a:buSzTx/>
                <a:buFontTx/>
                <a:buNone/>
              </a:pPr>
              <a:t>8</a:t>
            </a:fld>
            <a:endParaRPr lang="fr-CA" altLang="fr-FR" sz="1600" dirty="0">
              <a:solidFill>
                <a:srgbClr val="7B989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altLang="fr-FR" dirty="0">
                <a:ea typeface="ＭＳ Ｐゴシック" panose="020B0600070205080204" pitchFamily="34" charset="-128"/>
              </a:rPr>
              <a:t>Depuis près de 20 ans, un ajout constant de responsabilités pour le CE (suite)</a:t>
            </a:r>
            <a:endParaRPr lang="fr-CA" dirty="0"/>
          </a:p>
        </p:txBody>
      </p:sp>
      <p:sp>
        <p:nvSpPr>
          <p:cNvPr id="3" name="Espace réservé du contenu 2"/>
          <p:cNvSpPr>
            <a:spLocks noGrp="1"/>
          </p:cNvSpPr>
          <p:nvPr>
            <p:ph sz="quarter" idx="1"/>
            <p:custDataLst>
              <p:tags r:id="rId2"/>
            </p:custDataLst>
          </p:nvPr>
        </p:nvSpPr>
        <p:spPr>
          <a:xfrm>
            <a:off x="838200" y="1852129"/>
            <a:ext cx="10515600" cy="4351338"/>
          </a:xfrm>
        </p:spPr>
        <p:txBody>
          <a:bodyPr/>
          <a:lstStyle/>
          <a:p>
            <a:pPr eaLnBrk="1" hangingPunct="1">
              <a:buClrTx/>
            </a:pPr>
            <a:r>
              <a:rPr lang="fr-CA" altLang="fr-FR" sz="2400" dirty="0">
                <a:ea typeface="ＭＳ Ｐゴシック" panose="020B0600070205080204" pitchFamily="34" charset="-128"/>
              </a:rPr>
              <a:t>2008</a:t>
            </a:r>
          </a:p>
          <a:p>
            <a:pPr lvl="1" eaLnBrk="1" hangingPunct="1">
              <a:buClrTx/>
              <a:buFont typeface="Wingdings" panose="05000000000000000000" pitchFamily="2" charset="2"/>
              <a:buChar char="Ø"/>
            </a:pPr>
            <a:r>
              <a:rPr lang="fr-CA" altLang="fr-FR" dirty="0">
                <a:ea typeface="ＭＳ Ｐゴシック" panose="020B0600070205080204" pitchFamily="34" charset="-128"/>
              </a:rPr>
              <a:t>Approuve la convention de gestion et de réussite éducative</a:t>
            </a:r>
          </a:p>
          <a:p>
            <a:pPr lvl="1">
              <a:spcBef>
                <a:spcPts val="200"/>
              </a:spcBef>
              <a:buFont typeface="Wingdings" panose="05000000000000000000" pitchFamily="2" charset="2"/>
              <a:buChar char="Ø"/>
            </a:pPr>
            <a:r>
              <a:rPr lang="fr-CA" altLang="fr-FR" dirty="0">
                <a:ea typeface="ＭＳ Ｐゴシック" panose="020B0600070205080204" pitchFamily="34" charset="-128"/>
              </a:rPr>
              <a:t>Est consulté sur les objectifs et les principes de la répartition des subventions, du produit de la taxe scolaire et autres revenus</a:t>
            </a:r>
          </a:p>
          <a:p>
            <a:pPr>
              <a:spcBef>
                <a:spcPts val="0"/>
              </a:spcBef>
            </a:pPr>
            <a:endParaRPr lang="fr-CA" altLang="fr-FR" sz="2400" dirty="0">
              <a:ea typeface="ＭＳ Ｐゴシック" panose="020B0600070205080204" pitchFamily="34" charset="-128"/>
            </a:endParaRPr>
          </a:p>
          <a:p>
            <a:pPr>
              <a:spcBef>
                <a:spcPts val="0"/>
              </a:spcBef>
            </a:pPr>
            <a:r>
              <a:rPr lang="fr-CA" altLang="fr-FR" sz="2400" dirty="0">
                <a:ea typeface="ＭＳ Ｐゴシック" panose="020B0600070205080204" pitchFamily="34" charset="-128"/>
              </a:rPr>
              <a:t>2012</a:t>
            </a:r>
          </a:p>
          <a:p>
            <a:pPr lvl="1">
              <a:spcBef>
                <a:spcPts val="0"/>
              </a:spcBef>
              <a:buFont typeface="Wingdings" panose="05000000000000000000" pitchFamily="2" charset="2"/>
              <a:buChar char="Ø"/>
            </a:pPr>
            <a:r>
              <a:rPr lang="fr-CA" altLang="fr-FR" dirty="0">
                <a:ea typeface="ＭＳ Ｐゴシック" panose="020B0600070205080204" pitchFamily="34" charset="-128"/>
              </a:rPr>
              <a:t>Approuve le plan sur l’intimidation et la violence</a:t>
            </a:r>
          </a:p>
          <a:p>
            <a:pPr lvl="1" eaLnBrk="1" hangingPunct="1">
              <a:buClrTx/>
              <a:buFont typeface="Wingdings" panose="05000000000000000000" pitchFamily="2" charset="2"/>
              <a:buChar char="Ø"/>
            </a:pPr>
            <a:r>
              <a:rPr lang="fr-CA" altLang="fr-FR" dirty="0">
                <a:ea typeface="ＭＳ Ｐゴシック" panose="020B0600070205080204" pitchFamily="34" charset="-128"/>
              </a:rPr>
              <a:t>Procède annuellement à l’évaluation des résultats de l’école au regard de la lutte contre l’intimidation et la violence</a:t>
            </a:r>
          </a:p>
          <a:p>
            <a:pPr lvl="1" eaLnBrk="1" hangingPunct="1">
              <a:buClrTx/>
              <a:buFont typeface="Wingdings" panose="05000000000000000000" pitchFamily="2" charset="2"/>
              <a:buChar char="Ø"/>
            </a:pPr>
            <a:r>
              <a:rPr lang="fr-CA" altLang="fr-FR" dirty="0">
                <a:ea typeface="ＭＳ Ｐゴシック" panose="020B0600070205080204" pitchFamily="34" charset="-128"/>
              </a:rPr>
              <a:t>Approuve les conditions et les modalités de l’intégration dans les services éducatifs des contenus prescrits par la ministre</a:t>
            </a:r>
          </a:p>
          <a:p>
            <a:endParaRPr lang="fr-CA" sz="2000" dirty="0"/>
          </a:p>
        </p:txBody>
      </p:sp>
      <p:sp>
        <p:nvSpPr>
          <p:cNvPr id="4" name="Espace réservé du numéro de diapositive 3"/>
          <p:cNvSpPr>
            <a:spLocks noGrp="1"/>
          </p:cNvSpPr>
          <p:nvPr>
            <p:ph type="sldNum" sz="quarter" idx="12"/>
            <p:custDataLst>
              <p:tags r:id="rId3"/>
            </p:custDataLst>
          </p:nvPr>
        </p:nvSpPr>
        <p:spPr/>
        <p:txBody>
          <a:bodyPr/>
          <a:lstStyle/>
          <a:p>
            <a:pPr>
              <a:defRPr/>
            </a:pPr>
            <a:fld id="{FCFB5667-F6F5-431B-BDF8-E8F89E791612}" type="slidenum">
              <a:rPr lang="fr-CA" altLang="fr-FR" smtClean="0"/>
              <a:pPr>
                <a:defRPr/>
              </a:pPr>
              <a:t>9</a:t>
            </a:fld>
            <a:endParaRPr lang="fr-CA" altLang="fr-FR"/>
          </a:p>
        </p:txBody>
      </p:sp>
    </p:spTree>
    <p:extLst>
      <p:ext uri="{BB962C8B-B14F-4D97-AF65-F5344CB8AC3E}">
        <p14:creationId xmlns:p14="http://schemas.microsoft.com/office/powerpoint/2010/main" val="728419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10"/>
</p:tagLst>
</file>

<file path=ppt/tags/tag128.xml><?xml version="1.0" encoding="utf-8"?>
<p:tagLst xmlns:a="http://schemas.openxmlformats.org/drawingml/2006/main" xmlns:r="http://schemas.openxmlformats.org/officeDocument/2006/relationships" xmlns:p="http://schemas.openxmlformats.org/presentationml/2006/main">
  <p:tag name="NUM" val="11"/>
</p:tagLst>
</file>

<file path=ppt/tags/tag129.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1"/>
</p:tagLst>
</file>

<file path=ppt/tags/tag141.xml><?xml version="1.0" encoding="utf-8"?>
<p:tagLst xmlns:a="http://schemas.openxmlformats.org/drawingml/2006/main" xmlns:r="http://schemas.openxmlformats.org/officeDocument/2006/relationships" xmlns:p="http://schemas.openxmlformats.org/presentationml/2006/main">
  <p:tag name="NUM" val="12"/>
</p:tagLst>
</file>

<file path=ppt/tags/tag142.xml><?xml version="1.0" encoding="utf-8"?>
<p:tagLst xmlns:a="http://schemas.openxmlformats.org/drawingml/2006/main" xmlns:r="http://schemas.openxmlformats.org/officeDocument/2006/relationships" xmlns:p="http://schemas.openxmlformats.org/presentationml/2006/main">
  <p:tag name="NUM" val="13"/>
</p:tagLst>
</file>

<file path=ppt/tags/tag143.xml><?xml version="1.0" encoding="utf-8"?>
<p:tagLst xmlns:a="http://schemas.openxmlformats.org/drawingml/2006/main" xmlns:r="http://schemas.openxmlformats.org/officeDocument/2006/relationships" xmlns:p="http://schemas.openxmlformats.org/presentationml/2006/main">
  <p:tag name="NUM" val="14"/>
</p:tagLst>
</file>

<file path=ppt/tags/tag144.xml><?xml version="1.0" encoding="utf-8"?>
<p:tagLst xmlns:a="http://schemas.openxmlformats.org/drawingml/2006/main" xmlns:r="http://schemas.openxmlformats.org/officeDocument/2006/relationships" xmlns:p="http://schemas.openxmlformats.org/presentationml/2006/main">
  <p:tag name="NUM" val="15"/>
</p:tagLst>
</file>

<file path=ppt/tags/tag145.xml><?xml version="1.0" encoding="utf-8"?>
<p:tagLst xmlns:a="http://schemas.openxmlformats.org/drawingml/2006/main" xmlns:r="http://schemas.openxmlformats.org/officeDocument/2006/relationships" xmlns:p="http://schemas.openxmlformats.org/presentationml/2006/main">
  <p:tag name="NUM" val="16"/>
</p:tagLst>
</file>

<file path=ppt/tags/tag146.xml><?xml version="1.0" encoding="utf-8"?>
<p:tagLst xmlns:a="http://schemas.openxmlformats.org/drawingml/2006/main" xmlns:r="http://schemas.openxmlformats.org/officeDocument/2006/relationships" xmlns:p="http://schemas.openxmlformats.org/presentationml/2006/main">
  <p:tag name="NUM" val="17"/>
</p:tagLst>
</file>

<file path=ppt/tags/tag147.xml><?xml version="1.0" encoding="utf-8"?>
<p:tagLst xmlns:a="http://schemas.openxmlformats.org/drawingml/2006/main" xmlns:r="http://schemas.openxmlformats.org/officeDocument/2006/relationships" xmlns:p="http://schemas.openxmlformats.org/presentationml/2006/main">
  <p:tag name="NUM" val="18"/>
</p:tagLst>
</file>

<file path=ppt/tags/tag148.xml><?xml version="1.0" encoding="utf-8"?>
<p:tagLst xmlns:a="http://schemas.openxmlformats.org/drawingml/2006/main" xmlns:r="http://schemas.openxmlformats.org/officeDocument/2006/relationships" xmlns:p="http://schemas.openxmlformats.org/presentationml/2006/main">
  <p:tag name="NUM" val="19"/>
</p:tagLst>
</file>

<file path=ppt/tags/tag149.xml><?xml version="1.0" encoding="utf-8"?>
<p:tagLst xmlns:a="http://schemas.openxmlformats.org/drawingml/2006/main" xmlns:r="http://schemas.openxmlformats.org/officeDocument/2006/relationships" xmlns:p="http://schemas.openxmlformats.org/presentationml/2006/main">
  <p:tag name="NUM" val="20"/>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7"/>
</p:tagLst>
</file>

<file path=ppt/tags/tag157.xml><?xml version="1.0" encoding="utf-8"?>
<p:tagLst xmlns:a="http://schemas.openxmlformats.org/drawingml/2006/main" xmlns:r="http://schemas.openxmlformats.org/officeDocument/2006/relationships" xmlns:p="http://schemas.openxmlformats.org/presentationml/2006/main">
  <p:tag name="NUM" val="8"/>
</p:tagLst>
</file>

<file path=ppt/tags/tag158.xml><?xml version="1.0" encoding="utf-8"?>
<p:tagLst xmlns:a="http://schemas.openxmlformats.org/drawingml/2006/main" xmlns:r="http://schemas.openxmlformats.org/officeDocument/2006/relationships" xmlns:p="http://schemas.openxmlformats.org/presentationml/2006/main">
  <p:tag name="NUM" val="9"/>
</p:tagLst>
</file>

<file path=ppt/tags/tag159.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1"/>
</p:tagLst>
</file>

<file path=ppt/tags/tag161.xml><?xml version="1.0" encoding="utf-8"?>
<p:tagLst xmlns:a="http://schemas.openxmlformats.org/drawingml/2006/main" xmlns:r="http://schemas.openxmlformats.org/officeDocument/2006/relationships" xmlns:p="http://schemas.openxmlformats.org/presentationml/2006/main">
  <p:tag name="NUM" val="12"/>
</p:tagLst>
</file>

<file path=ppt/tags/tag162.xml><?xml version="1.0" encoding="utf-8"?>
<p:tagLst xmlns:a="http://schemas.openxmlformats.org/drawingml/2006/main" xmlns:r="http://schemas.openxmlformats.org/officeDocument/2006/relationships" xmlns:p="http://schemas.openxmlformats.org/presentationml/2006/main">
  <p:tag name="NUM" val="13"/>
</p:tagLst>
</file>

<file path=ppt/tags/tag163.xml><?xml version="1.0" encoding="utf-8"?>
<p:tagLst xmlns:a="http://schemas.openxmlformats.org/drawingml/2006/main" xmlns:r="http://schemas.openxmlformats.org/officeDocument/2006/relationships" xmlns:p="http://schemas.openxmlformats.org/presentationml/2006/main">
  <p:tag name="NUM" val="14"/>
</p:tagLst>
</file>

<file path=ppt/tags/tag164.xml><?xml version="1.0" encoding="utf-8"?>
<p:tagLst xmlns:a="http://schemas.openxmlformats.org/drawingml/2006/main" xmlns:r="http://schemas.openxmlformats.org/officeDocument/2006/relationships" xmlns:p="http://schemas.openxmlformats.org/presentationml/2006/main">
  <p:tag name="NUM" val="15"/>
</p:tagLst>
</file>

<file path=ppt/tags/tag165.xml><?xml version="1.0" encoding="utf-8"?>
<p:tagLst xmlns:a="http://schemas.openxmlformats.org/drawingml/2006/main" xmlns:r="http://schemas.openxmlformats.org/officeDocument/2006/relationships" xmlns:p="http://schemas.openxmlformats.org/presentationml/2006/main">
  <p:tag name="NUM" val="16"/>
</p:tagLst>
</file>

<file path=ppt/tags/tag166.xml><?xml version="1.0" encoding="utf-8"?>
<p:tagLst xmlns:a="http://schemas.openxmlformats.org/drawingml/2006/main" xmlns:r="http://schemas.openxmlformats.org/officeDocument/2006/relationships" xmlns:p="http://schemas.openxmlformats.org/presentationml/2006/main">
  <p:tag name="NUM" val="17"/>
</p:tagLst>
</file>

<file path=ppt/tags/tag167.xml><?xml version="1.0" encoding="utf-8"?>
<p:tagLst xmlns:a="http://schemas.openxmlformats.org/drawingml/2006/main" xmlns:r="http://schemas.openxmlformats.org/officeDocument/2006/relationships" xmlns:p="http://schemas.openxmlformats.org/presentationml/2006/main">
  <p:tag name="NUM" val="18"/>
</p:tagLst>
</file>

<file path=ppt/tags/tag168.xml><?xml version="1.0" encoding="utf-8"?>
<p:tagLst xmlns:a="http://schemas.openxmlformats.org/drawingml/2006/main" xmlns:r="http://schemas.openxmlformats.org/officeDocument/2006/relationships" xmlns:p="http://schemas.openxmlformats.org/presentationml/2006/main">
  <p:tag name="NUM" val="19"/>
</p:tagLst>
</file>

<file path=ppt/tags/tag169.xml><?xml version="1.0" encoding="utf-8"?>
<p:tagLst xmlns:a="http://schemas.openxmlformats.org/drawingml/2006/main" xmlns:r="http://schemas.openxmlformats.org/officeDocument/2006/relationships" xmlns:p="http://schemas.openxmlformats.org/presentationml/2006/main">
  <p:tag name="NUM" val="20"/>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21"/>
</p:tagLst>
</file>

<file path=ppt/tags/tag171.xml><?xml version="1.0" encoding="utf-8"?>
<p:tagLst xmlns:a="http://schemas.openxmlformats.org/drawingml/2006/main" xmlns:r="http://schemas.openxmlformats.org/officeDocument/2006/relationships" xmlns:p="http://schemas.openxmlformats.org/presentationml/2006/main">
  <p:tag name="NUM" val="22"/>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9"/>
</p:tagLst>
</file>

<file path=ppt/tags/tag181.xml><?xml version="1.0" encoding="utf-8"?>
<p:tagLst xmlns:a="http://schemas.openxmlformats.org/drawingml/2006/main" xmlns:r="http://schemas.openxmlformats.org/officeDocument/2006/relationships" xmlns:p="http://schemas.openxmlformats.org/presentationml/2006/main">
  <p:tag name="NUM" val="10"/>
</p:tagLst>
</file>

<file path=ppt/tags/tag182.xml><?xml version="1.0" encoding="utf-8"?>
<p:tagLst xmlns:a="http://schemas.openxmlformats.org/drawingml/2006/main" xmlns:r="http://schemas.openxmlformats.org/officeDocument/2006/relationships" xmlns:p="http://schemas.openxmlformats.org/presentationml/2006/main">
  <p:tag name="NUM" val="11"/>
</p:tagLst>
</file>

<file path=ppt/tags/tag183.xml><?xml version="1.0" encoding="utf-8"?>
<p:tagLst xmlns:a="http://schemas.openxmlformats.org/drawingml/2006/main" xmlns:r="http://schemas.openxmlformats.org/officeDocument/2006/relationships" xmlns:p="http://schemas.openxmlformats.org/presentationml/2006/main">
  <p:tag name="NUM" val="12"/>
</p:tagLst>
</file>

<file path=ppt/tags/tag184.xml><?xml version="1.0" encoding="utf-8"?>
<p:tagLst xmlns:a="http://schemas.openxmlformats.org/drawingml/2006/main" xmlns:r="http://schemas.openxmlformats.org/officeDocument/2006/relationships" xmlns:p="http://schemas.openxmlformats.org/presentationml/2006/main">
  <p:tag name="NUM" val="13"/>
</p:tagLst>
</file>

<file path=ppt/tags/tag185.xml><?xml version="1.0" encoding="utf-8"?>
<p:tagLst xmlns:a="http://schemas.openxmlformats.org/drawingml/2006/main" xmlns:r="http://schemas.openxmlformats.org/officeDocument/2006/relationships" xmlns:p="http://schemas.openxmlformats.org/presentationml/2006/main">
  <p:tag name="NUM" val="14"/>
</p:tagLst>
</file>

<file path=ppt/tags/tag186.xml><?xml version="1.0" encoding="utf-8"?>
<p:tagLst xmlns:a="http://schemas.openxmlformats.org/drawingml/2006/main" xmlns:r="http://schemas.openxmlformats.org/officeDocument/2006/relationships" xmlns:p="http://schemas.openxmlformats.org/presentationml/2006/main">
  <p:tag name="NUM" val="15"/>
</p:tagLst>
</file>

<file path=ppt/tags/tag187.xml><?xml version="1.0" encoding="utf-8"?>
<p:tagLst xmlns:a="http://schemas.openxmlformats.org/drawingml/2006/main" xmlns:r="http://schemas.openxmlformats.org/officeDocument/2006/relationships" xmlns:p="http://schemas.openxmlformats.org/presentationml/2006/main">
  <p:tag name="NUM" val="16"/>
</p:tagLst>
</file>

<file path=ppt/tags/tag188.xml><?xml version="1.0" encoding="utf-8"?>
<p:tagLst xmlns:a="http://schemas.openxmlformats.org/drawingml/2006/main" xmlns:r="http://schemas.openxmlformats.org/officeDocument/2006/relationships" xmlns:p="http://schemas.openxmlformats.org/presentationml/2006/main">
  <p:tag name="NUM" val="17"/>
</p:tagLst>
</file>

<file path=ppt/tags/tag189.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19"/>
</p:tagLst>
</file>

<file path=ppt/tags/tag191.xml><?xml version="1.0" encoding="utf-8"?>
<p:tagLst xmlns:a="http://schemas.openxmlformats.org/drawingml/2006/main" xmlns:r="http://schemas.openxmlformats.org/officeDocument/2006/relationships" xmlns:p="http://schemas.openxmlformats.org/presentationml/2006/main">
  <p:tag name="NUM" val="20"/>
</p:tagLst>
</file>

<file path=ppt/tags/tag192.xml><?xml version="1.0" encoding="utf-8"?>
<p:tagLst xmlns:a="http://schemas.openxmlformats.org/drawingml/2006/main" xmlns:r="http://schemas.openxmlformats.org/officeDocument/2006/relationships" xmlns:p="http://schemas.openxmlformats.org/presentationml/2006/main">
  <p:tag name="NUM" val="21"/>
</p:tagLst>
</file>

<file path=ppt/tags/tag193.xml><?xml version="1.0" encoding="utf-8"?>
<p:tagLst xmlns:a="http://schemas.openxmlformats.org/drawingml/2006/main" xmlns:r="http://schemas.openxmlformats.org/officeDocument/2006/relationships" xmlns:p="http://schemas.openxmlformats.org/presentationml/2006/main">
  <p:tag name="NUM" val="22"/>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E5CF95C9-0E16-42EA-A88C-508D2045D55E}" vid="{B53E31D0-0B78-4D81-9E6B-BA600EEAD5F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FicheCSQ" ma:contentTypeID="0x01010096986FF6C675CF41BDDEEA08E8F60B7D00B7131CC8CC824B48913989AFC15FEDBA" ma:contentTypeVersion="44" ma:contentTypeDescription="" ma:contentTypeScope="" ma:versionID="b4dbd28df57556ac045dbdf0b6ef0857">
  <xsd:schema xmlns:xsd="http://www.w3.org/2001/XMLSchema" xmlns:xs="http://www.w3.org/2001/XMLSchema" xmlns:p="http://schemas.microsoft.com/office/2006/metadata/properties" xmlns:ns1="http://schemas.microsoft.com/sharepoint/v3" xmlns:ns2="46c7fdbb-b130-4687-af6a-8c1b74df5fd4" xmlns:ns3="http://schemas.microsoft.com/sharepoint/v3/fields" targetNamespace="http://schemas.microsoft.com/office/2006/metadata/properties" ma:root="true" ma:fieldsID="cd4786effc1e239c36f16f3dcbd2010f" ns1:_="" ns2:_="" ns3:_="">
    <xsd:import namespace="http://schemas.microsoft.com/sharepoint/v3"/>
    <xsd:import namespace="46c7fdbb-b130-4687-af6a-8c1b74df5fd4"/>
    <xsd:import namespace="http://schemas.microsoft.com/sharepoint/v3/fields"/>
    <xsd:element name="properties">
      <xsd:complexType>
        <xsd:sequence>
          <xsd:element name="documentManagement">
            <xsd:complexType>
              <xsd:all>
                <xsd:element ref="ns1:RoutingRuleDescription" minOccurs="0"/>
                <xsd:element ref="ns2:f8587665e5c7469e96bfe242ded86e5d" minOccurs="0"/>
                <xsd:element ref="ns2:TaxCatchAll" minOccurs="0"/>
                <xsd:element ref="ns2:TaxCatchAllLabel" minOccurs="0"/>
                <xsd:element ref="ns3:_Publisher" minOccurs="0"/>
                <xsd:element ref="ns2:Contrb" minOccurs="0"/>
                <xsd:element ref="ns2:lb7118dd694e49a8a1432b69b9799bab" minOccurs="0"/>
                <xsd:element ref="ns2:i455f69a3de94733bb4a07473af4041d" minOccurs="0"/>
                <xsd:element ref="ns2:Actvt" minOccurs="0"/>
                <xsd:element ref="ns2:Cote" minOccurs="0"/>
                <xsd:element ref="ns2:Poste" minOccurs="0"/>
                <xsd:element ref="ns2:Projet" minOccurs="0"/>
                <xsd:element ref="ns2:IdPatrimonial" minOccurs="0"/>
                <xsd:element ref="ns2:AuteurPatrimonial" minOccurs="0"/>
                <xsd:element ref="ns2:Date_x0020_de_x0020_création_x0020_du_x0020_document" minOccurs="0"/>
                <xsd:element ref="ns2:Attributs_x0020_F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c7fdbb-b130-4687-af6a-8c1b74df5fd4" elementFormDefault="qualified">
    <xsd:import namespace="http://schemas.microsoft.com/office/2006/documentManagement/types"/>
    <xsd:import namespace="http://schemas.microsoft.com/office/infopath/2007/PartnerControls"/>
    <xsd:element name="f8587665e5c7469e96bfe242ded86e5d" ma:index="10" nillable="true" ma:taxonomy="true" ma:internalName="f8587665e5c7469e96bfe242ded86e5d" ma:taxonomyFieldName="MotCle" ma:displayName="Mots clés CSQ" ma:readOnly="false" ma:default="" ma:fieldId="{f8587665-e5c7-469e-96bf-e242ded86e5d}" ma:taxonomyMulti="true" ma:sspId="37727bac-288a-4e8c-ac3f-72706e8b9e8b" ma:termSetId="5d493032-9652-4df6-a656-cb0f1776af40"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3cba6a5-a37c-4891-ae72-86fbf75c2587}" ma:internalName="TaxCatchAll" ma:showField="CatchAllData" ma:web="fa33d584-bf2f-4192-8034-66b8c8c2a84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3cba6a5-a37c-4891-ae72-86fbf75c2587}" ma:internalName="TaxCatchAllLabel" ma:readOnly="true" ma:showField="CatchAllDataLabel" ma:web="fa33d584-bf2f-4192-8034-66b8c8c2a84d">
      <xsd:complexType>
        <xsd:complexContent>
          <xsd:extension base="dms:MultiChoiceLookup">
            <xsd:sequence>
              <xsd:element name="Value" type="dms:Lookup" maxOccurs="unbounded" minOccurs="0" nillable="true"/>
            </xsd:sequence>
          </xsd:extension>
        </xsd:complexContent>
      </xsd:complexType>
    </xsd:element>
    <xsd:element name="Contrb" ma:index="15" nillable="true" ma:displayName="Contributeur" ma:list="UserInfo" ma:SharePointGroup="0" ma:internalName="Contrb"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b7118dd694e49a8a1432b69b9799bab" ma:index="16" nillable="true" ma:taxonomy="true" ma:internalName="lb7118dd694e49a8a1432b69b9799bab" ma:taxonomyFieldName="SrcDocmn" ma:displayName="Source du document" ma:readOnly="false" ma:default="" ma:fieldId="{5b7118dd-694e-49a8-a143-2b69b9799bab}" ma:sspId="37727bac-288a-4e8c-ac3f-72706e8b9e8b" ma:termSetId="8cf0df15-b8da-47d3-9589-1ec439dfa861" ma:anchorId="00000000-0000-0000-0000-000000000000" ma:open="false" ma:isKeyword="false">
      <xsd:complexType>
        <xsd:sequence>
          <xsd:element ref="pc:Terms" minOccurs="0" maxOccurs="1"/>
        </xsd:sequence>
      </xsd:complexType>
    </xsd:element>
    <xsd:element name="i455f69a3de94733bb4a07473af4041d" ma:index="18" nillable="true" ma:taxonomy="true" ma:internalName="i455f69a3de94733bb4a07473af4041d" ma:taxonomyFieldName="CodeClass" ma:displayName="Code de classification" ma:indexed="true" ma:readOnly="false" ma:default="" ma:fieldId="{2455f69a-3de9-4733-bb4a-07473af4041d}" ma:sspId="37727bac-288a-4e8c-ac3f-72706e8b9e8b" ma:termSetId="38c1e8e0-9623-4f36-b880-eac9f3d93b07" ma:anchorId="00000000-0000-0000-0000-000000000000" ma:open="false" ma:isKeyword="false">
      <xsd:complexType>
        <xsd:sequence>
          <xsd:element ref="pc:Terms" minOccurs="0" maxOccurs="1"/>
        </xsd:sequence>
      </xsd:complexType>
    </xsd:element>
    <xsd:element name="Actvt" ma:index="20" nillable="true" ma:displayName="Activité" ma:internalName="Actvt" ma:readOnly="false">
      <xsd:simpleType>
        <xsd:restriction base="dms:Text">
          <xsd:maxLength value="255"/>
        </xsd:restriction>
      </xsd:simpleType>
    </xsd:element>
    <xsd:element name="Cote" ma:index="21" nillable="true" ma:displayName="Cote" ma:internalName="Cote">
      <xsd:simpleType>
        <xsd:restriction base="dms:Text">
          <xsd:maxLength value="100"/>
        </xsd:restriction>
      </xsd:simpleType>
    </xsd:element>
    <xsd:element name="Poste" ma:index="22" nillable="true" ma:displayName="Poste" ma:internalName="Poste">
      <xsd:simpleType>
        <xsd:restriction base="dms:Text">
          <xsd:maxLength value="255"/>
        </xsd:restriction>
      </xsd:simpleType>
    </xsd:element>
    <xsd:element name="Projet" ma:index="23" nillable="true" ma:displayName="Projet" ma:internalName="Projet">
      <xsd:simpleType>
        <xsd:restriction base="dms:Text">
          <xsd:maxLength value="255"/>
        </xsd:restriction>
      </xsd:simpleType>
    </xsd:element>
    <xsd:element name="IdPatrimonial" ma:index="24" nillable="true" ma:displayName="IdPatrimonial" ma:internalName="IdPatrimonial">
      <xsd:simpleType>
        <xsd:restriction base="dms:Number"/>
      </xsd:simpleType>
    </xsd:element>
    <xsd:element name="AuteurPatrimonial" ma:index="25" nillable="true" ma:displayName="AuteurPatrimonial" ma:internalName="AuteurPatrimonial">
      <xsd:simpleType>
        <xsd:restriction base="dms:Text">
          <xsd:maxLength value="255"/>
        </xsd:restriction>
      </xsd:simpleType>
    </xsd:element>
    <xsd:element name="Date_x0020_de_x0020_création_x0020_du_x0020_document" ma:index="26" nillable="true" ma:displayName="Création du document" ma:default="[today]" ma:description="Date de création du document gérée par la Centrale" ma:format="DateOnly" ma:internalName="Date_x0020_de_x0020_cr_x00e9_ation_x0020_du_x0020_document" ma:readOnly="false">
      <xsd:simpleType>
        <xsd:restriction base="dms:DateTime"/>
      </xsd:simpleType>
    </xsd:element>
    <xsd:element name="Attributs_x0020_FSE" ma:index="28" nillable="true" ma:displayName="Attributs FSE" ma:format="Dropdown" ma:internalName="Attributs_x0020_FSE" ma:readOnly="false">
      <xsd:simpleType>
        <xsd:restriction base="dms:Choice">
          <xsd:enumeration value="VPP-Réseau professionnel et pédagogique"/>
          <xsd:enumeration value="VPP-Réseau EDA"/>
          <xsd:enumeration value="VPP-Réseau FP"/>
          <xsd:enumeration value="VPP-EHDAA"/>
          <xsd:enumeration value="RLT-CIAC"/>
          <xsd:enumeration value="RLT-Réseau des applicateurs"/>
          <xsd:enumeration value="RLT-Réseau spécial"/>
          <xsd:enumeration value="RLT-Réseau des nouveaux"/>
          <xsd:enumeration value="RLT-Formations"/>
          <xsd:enumeration value="RLT-Autre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Publisher" ma:index="14" nillable="true" ma:displayName="Éditeur" ma:description="Personne, organisation ou service qui a publié la ressource" ma:internalName="_Publish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9" ma:displayName="Commentaire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oste xmlns="46c7fdbb-b130-4687-af6a-8c1b74df5fd4">Conseillère à la vie professionnelle - Éducation Qc</Poste>
    <Actvt xmlns="46c7fdbb-b130-4687-af6a-8c1b74df5fd4">Action professionnelle et sociale</Actvt>
    <Date_x0020_de_x0020_création_x0020_du_x0020_document xmlns="46c7fdbb-b130-4687-af6a-8c1b74df5fd4">2019-03-15T14:18:32+00:00</Date_x0020_de_x0020_création_x0020_du_x0020_document>
    <Cote xmlns="46c7fdbb-b130-4687-af6a-8c1b74df5fd4" xsi:nil="true"/>
    <_Publisher xmlns="http://schemas.microsoft.com/sharepoint/v3/fields" xsi:nil="true"/>
    <f8587665e5c7469e96bfe242ded86e5d xmlns="46c7fdbb-b130-4687-af6a-8c1b74df5fd4">
      <Terms xmlns="http://schemas.microsoft.com/office/infopath/2007/PartnerControls"/>
    </f8587665e5c7469e96bfe242ded86e5d>
    <Contrb xmlns="46c7fdbb-b130-4687-af6a-8c1b74df5fd4">
      <UserInfo>
        <DisplayName/>
        <AccountId xsi:nil="true"/>
        <AccountType/>
      </UserInfo>
    </Contrb>
    <lb7118dd694e49a8a1432b69b9799bab xmlns="46c7fdbb-b130-4687-af6a-8c1b74df5fd4">
      <Terms xmlns="http://schemas.microsoft.com/office/infopath/2007/PartnerControls"/>
    </lb7118dd694e49a8a1432b69b9799bab>
    <Attributs_x0020_FSE xmlns="46c7fdbb-b130-4687-af6a-8c1b74df5fd4" xsi:nil="true"/>
    <TaxCatchAll xmlns="46c7fdbb-b130-4687-af6a-8c1b74df5fd4"/>
    <AuteurPatrimonial xmlns="46c7fdbb-b130-4687-af6a-8c1b74df5fd4" xsi:nil="true"/>
    <IdPatrimonial xmlns="46c7fdbb-b130-4687-af6a-8c1b74df5fd4" xsi:nil="true"/>
    <RoutingRuleDescription xmlns="http://schemas.microsoft.com/sharepoint/v3" xsi:nil="true"/>
    <Projet xmlns="46c7fdbb-b130-4687-af6a-8c1b74df5fd4" xsi:nil="true"/>
    <i455f69a3de94733bb4a07473af4041d xmlns="46c7fdbb-b130-4687-af6a-8c1b74df5fd4">
      <Terms xmlns="http://schemas.microsoft.com/office/infopath/2007/PartnerControls"/>
    </i455f69a3de94733bb4a07473af4041d>
  </documentManagement>
</p:properti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SharedContentType xmlns="Microsoft.SharePoint.Taxonomy.ContentTypeSync" SourceId="37727bac-288a-4e8c-ac3f-72706e8b9e8b" ContentTypeId="0x01010096986FF6C675CF41BDDEEA08E8F60B7D"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InscrireMetaDonneesAjouter</Name>
    <Synchronization>Synchronous</Synchronization>
    <Type>10001</Type>
    <SequenceNumber>11001</SequenceNumber>
    <Url/>
    <Assembly>CSQ.SHP.COL.InscrireMetaDonnees.r0, Version=1.0.0.0, Culture=neutral, PublicKeyToken=60de04f8469a0fce</Assembly>
    <Class>CSQ.SHP.COL.InscrireMetaDonnees.r0.Classe.RecepteurEvenementInscrireMetaDonnees</Class>
    <Data/>
    <Filter/>
  </Receiver>
  <Receiver>
    <Name>InscrireMetaDonneesModifier</Name>
    <Synchronization>Synchronous</Synchronization>
    <Type>10002</Type>
    <SequenceNumber>11002</SequenceNumber>
    <Url/>
    <Assembly>CSQ.SHP.COL.InscrireMetaDonnees.r0, Version=1.0.0.0, Culture=neutral, PublicKeyToken=60de04f8469a0fce</Assembly>
    <Class>CSQ.SHP.COL.InscrireMetaDonnees.r0.Classe.RecepteurEvenementInscrireMetaDonnees</Class>
    <Data/>
    <Filter/>
  </Receiver>
  <Receiver>
    <Name>InscrireMetaDonneesArchiver</Name>
    <Synchronization>Synchronous</Synchronization>
    <Type>10004</Type>
    <SequenceNumber>11002</SequenceNumber>
    <Url/>
    <Assembly>CSQ.SHP.COL.InscrireMetaDonnees.r0, Version=1.0.0.0, Culture=neutral, PublicKeyToken=60de04f8469a0fce</Assembly>
    <Class>CSQ.SHP.COL.InscrireMetaDonnees.r0.Classe.RecepteurEvenementInscrireMetaDonnees</Class>
    <Data/>
    <Filter/>
  </Receiver>
</spe:Receivers>
</file>

<file path=customXml/itemProps1.xml><?xml version="1.0" encoding="utf-8"?>
<ds:datastoreItem xmlns:ds="http://schemas.openxmlformats.org/officeDocument/2006/customXml" ds:itemID="{AFD3144C-6A61-423E-AD7D-0AB738BE6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c7fdbb-b130-4687-af6a-8c1b74df5fd4"/>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C87F91-C939-4F35-8B8C-E8245C1576FA}">
  <ds:schemaRefs>
    <ds:schemaRef ds:uri="http://purl.org/dc/elements/1.1/"/>
    <ds:schemaRef ds:uri="http://schemas.microsoft.com/sharepoint/v3"/>
    <ds:schemaRef ds:uri="http://schemas.microsoft.com/office/2006/documentManagement/types"/>
    <ds:schemaRef ds:uri="46c7fdbb-b130-4687-af6a-8c1b74df5fd4"/>
    <ds:schemaRef ds:uri="http://schemas.microsoft.com/sharepoint/v3/field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0A841FD6-0C9D-4A84-9EE2-9879B284C748}">
  <ds:schemaRefs>
    <ds:schemaRef ds:uri="http://schemas.microsoft.com/office/2006/metadata/customXsn"/>
  </ds:schemaRefs>
</ds:datastoreItem>
</file>

<file path=customXml/itemProps4.xml><?xml version="1.0" encoding="utf-8"?>
<ds:datastoreItem xmlns:ds="http://schemas.openxmlformats.org/officeDocument/2006/customXml" ds:itemID="{F5E1557C-A47B-46FD-818C-75ACEB67EEBD}">
  <ds:schemaRefs>
    <ds:schemaRef ds:uri="Microsoft.SharePoint.Taxonomy.ContentTypeSync"/>
  </ds:schemaRefs>
</ds:datastoreItem>
</file>

<file path=customXml/itemProps5.xml><?xml version="1.0" encoding="utf-8"?>
<ds:datastoreItem xmlns:ds="http://schemas.openxmlformats.org/officeDocument/2006/customXml" ds:itemID="{685EF586-4C49-43FB-96F2-C93B0F949CE3}">
  <ds:schemaRefs>
    <ds:schemaRef ds:uri="http://schemas.microsoft.com/sharepoint/v3/contenttype/forms"/>
  </ds:schemaRefs>
</ds:datastoreItem>
</file>

<file path=customXml/itemProps6.xml><?xml version="1.0" encoding="utf-8"?>
<ds:datastoreItem xmlns:ds="http://schemas.openxmlformats.org/officeDocument/2006/customXml" ds:itemID="{6583C3FA-4B02-4136-B5C0-1A1493AC8E2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2019 CSQ Modèle 16x9</Template>
  <TotalTime>242</TotalTime>
  <Words>3204</Words>
  <Application>Microsoft Macintosh PowerPoint</Application>
  <PresentationFormat>Grand écran</PresentationFormat>
  <Paragraphs>572</Paragraphs>
  <Slides>45</Slides>
  <Notes>41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45</vt:i4>
      </vt:variant>
    </vt:vector>
  </HeadingPairs>
  <TitlesOfParts>
    <vt:vector size="55" baseType="lpstr">
      <vt:lpstr>Arial</vt:lpstr>
      <vt:lpstr>Raleway ExtraBold</vt:lpstr>
      <vt:lpstr>Raleway</vt:lpstr>
      <vt:lpstr>Georgia</vt:lpstr>
      <vt:lpstr>Calibri</vt:lpstr>
      <vt:lpstr>Wingdings</vt:lpstr>
      <vt:lpstr>Courier New</vt:lpstr>
      <vt:lpstr>ＭＳ Ｐゴシック</vt:lpstr>
      <vt:lpstr>Wingdings 2</vt:lpstr>
      <vt:lpstr>Thème Office</vt:lpstr>
      <vt:lpstr>Pouvoirs et limites  d’un conseil d’établissement (CE)</vt:lpstr>
      <vt:lpstr>Plan de formation</vt:lpstr>
      <vt:lpstr>1. Un petit rappel sur les CE</vt:lpstr>
      <vt:lpstr>Origines des CE</vt:lpstr>
      <vt:lpstr>Les pouvoirs et les responsabilités du CE en 1998</vt:lpstr>
      <vt:lpstr>Les pouvoirs et les responsabilités du CE  en 1998 (suite)</vt:lpstr>
      <vt:lpstr>2. Des responsabilités accrues  pour le CE</vt:lpstr>
      <vt:lpstr>Depuis près de 20 ans, un ajout constant de responsabilités pour le CE</vt:lpstr>
      <vt:lpstr>Depuis près de 20 ans, un ajout constant de responsabilités pour le CE (suite)</vt:lpstr>
      <vt:lpstr>Depuis près de 20 ans, un ajout constant de responsabilités pour le CE (suite)</vt:lpstr>
      <vt:lpstr>Depuis près de 20 ans, un ajout constant de responsabilités pour le CE (suite)</vt:lpstr>
      <vt:lpstr>Depuis près de 20 ans, un ajout constant de responsabilités pour le CE (suite)</vt:lpstr>
      <vt:lpstr>Depuis près de 20 ans, un ajout constant de responsabilités pour le CE (suite)</vt:lpstr>
      <vt:lpstr>Depuis près de 20 ans, un ajout constant de responsabilités pour le CE (suite)</vt:lpstr>
      <vt:lpstr>3. La répartition du pouvoir au CE</vt:lpstr>
      <vt:lpstr>Composition du CE</vt:lpstr>
      <vt:lpstr>Composition du CE (art. 42 et 102)</vt:lpstr>
      <vt:lpstr>Élection de membres substituts au CE</vt:lpstr>
      <vt:lpstr>Règles concernant le quorum</vt:lpstr>
      <vt:lpstr>Le quorum d’un CE d’une école est atteint  si les deux conditions sont réunies</vt:lpstr>
      <vt:lpstr>Faisons l’exercice</vt:lpstr>
      <vt:lpstr>Le vote</vt:lpstr>
      <vt:lpstr>Qui a droit de vote?</vt:lpstr>
      <vt:lpstr>4. Les conditions de la participation</vt:lpstr>
      <vt:lpstr>Ce qu’exige la loi en matière de participation</vt:lpstr>
      <vt:lpstr>Quels intérêts défend-on et qui  représente-t-on au CE?</vt:lpstr>
      <vt:lpstr>Être au CE, c’est représenter son groupe</vt:lpstr>
      <vt:lpstr>La participation au CE implique…</vt:lpstr>
      <vt:lpstr>Lors des réunions du CE</vt:lpstr>
      <vt:lpstr>5. Les différents pouvoirs du CE </vt:lpstr>
      <vt:lpstr>Présentation PowerPoint</vt:lpstr>
      <vt:lpstr>Limites des pouvoirs du CE</vt:lpstr>
      <vt:lpstr>Les mécanismes démocratiques au CE</vt:lpstr>
      <vt:lpstr>Le pouvoir d’adopter</vt:lpstr>
      <vt:lpstr>Le pouvoir d’approuver</vt:lpstr>
      <vt:lpstr>Une possibilité importante pour le CE</vt:lpstr>
      <vt:lpstr>6. Allons-y concrètement </vt:lpstr>
      <vt:lpstr>Ordre du jour (fictif) du CE de l’école Laure-Gaudreault </vt:lpstr>
      <vt:lpstr>Le CE peut apporter des amendements  à la proposition du DE</vt:lpstr>
      <vt:lpstr>Le CE décide d’approuver ou non la proposition du DE. Il ne peut l’amender</vt:lpstr>
      <vt:lpstr>Le CE décide d’approuver ou non la proposition du DE. Il ne peut l’amender</vt:lpstr>
      <vt:lpstr>Le CE décide d’approuver ou non la proposition du DE. Il ne peut l’amender</vt:lpstr>
      <vt:lpstr>7. Les rapports de force</vt:lpstr>
      <vt:lpstr>Limitation des pouvoirs du CE  et de la direction</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Pouvoirs et limites  d’un conseil d’établissement (CE)</dc:title>
  <dc:creator>Nancy Sanfacon</dc:creator>
  <cp:lastModifiedBy>Josée Nepton</cp:lastModifiedBy>
  <cp:revision>14</cp:revision>
  <dcterms:created xsi:type="dcterms:W3CDTF">2021-08-24T16:11:59Z</dcterms:created>
  <dcterms:modified xsi:type="dcterms:W3CDTF">2024-08-20T14:56:29Z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0x01010096986FF6C675CF41BDDEEA08E8F60B7D00B7131CC8CC824B48913989AFC15FEDBA</vt:lpwstr>
  </property>
  <property fmtid="{D5CDD505-2E9C-101B-9397-08002B2CF9AE}" pid="3" name="MotCle">
    <vt:lpwstr/>
  </property>
  <property fmtid="{D5CDD505-2E9C-101B-9397-08002B2CF9AE}" pid="4" name="SrcDocmn">
    <vt:lpwstr/>
  </property>
  <property fmtid="{D5CDD505-2E9C-101B-9397-08002B2CF9AE}" pid="5" name="CodeClass">
    <vt:lpwstr/>
  </property>
</Properties>
</file>