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3.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4.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5.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6.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notesSlides/notesSlide7.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8.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9.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10.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11.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notesSlides/notesSlide12.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13.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14.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notesSlides/notesSlide15.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notesSlides/notesSlide16.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notesSlides/notesSlide17.xml" ContentType="application/vnd.openxmlformats-officedocument.presentationml.notesSlide+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42" r:id="rId5"/>
  </p:sldMasterIdLst>
  <p:notesMasterIdLst>
    <p:notesMasterId r:id="rId37"/>
  </p:notesMasterIdLst>
  <p:sldIdLst>
    <p:sldId id="357" r:id="rId6"/>
    <p:sldId id="375" r:id="rId7"/>
    <p:sldId id="359" r:id="rId8"/>
    <p:sldId id="360" r:id="rId9"/>
    <p:sldId id="374" r:id="rId10"/>
    <p:sldId id="294" r:id="rId11"/>
    <p:sldId id="373" r:id="rId12"/>
    <p:sldId id="291" r:id="rId13"/>
    <p:sldId id="363" r:id="rId14"/>
    <p:sldId id="364" r:id="rId15"/>
    <p:sldId id="338" r:id="rId16"/>
    <p:sldId id="313" r:id="rId17"/>
    <p:sldId id="346" r:id="rId18"/>
    <p:sldId id="315" r:id="rId19"/>
    <p:sldId id="348" r:id="rId20"/>
    <p:sldId id="366" r:id="rId21"/>
    <p:sldId id="367" r:id="rId22"/>
    <p:sldId id="324" r:id="rId23"/>
    <p:sldId id="310" r:id="rId24"/>
    <p:sldId id="368" r:id="rId25"/>
    <p:sldId id="369" r:id="rId26"/>
    <p:sldId id="370" r:id="rId27"/>
    <p:sldId id="326" r:id="rId28"/>
    <p:sldId id="344" r:id="rId29"/>
    <p:sldId id="343" r:id="rId30"/>
    <p:sldId id="303" r:id="rId31"/>
    <p:sldId id="305" r:id="rId32"/>
    <p:sldId id="327" r:id="rId33"/>
    <p:sldId id="304" r:id="rId34"/>
    <p:sldId id="260" r:id="rId35"/>
    <p:sldId id="336" r:id="rId3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027AE15-E3F0-F9BF-ED76-09C99D07C2E2}" name="Frédéric Lavigne" initials="FL" userId="S::Frederic.Lavigne@csn.qc.ca::1d9ec599-75ea-4f72-ac6a-8d5146fa1d1a" providerId="AD"/>
  <p188:author id="{7A2A882C-1E13-C474-2594-5FBC4931884C}" name="Catherine Vigneault" initials="CV" userId="S::Catherine.Vigneault@csn.qc.ca::a271e2a3-6bd3-40b4-8015-f3931acf3b24" providerId="AD"/>
  <p188:author id="{77281C4F-5511-B776-E734-7016DECAE1A8}" name="Pierre-Antoine Harvey" initials="PH" userId="S::harvey.pierre-antoine@lacsq.org::ff5ebd19-7ba9-440c-984c-17751c2061eb" providerId="AD"/>
  <p188:author id="{473BEC5A-8969-8BEB-A433-32FD59F901F4}" name="Philippe Morin" initials="PM" userId="S::Philippe.Morin@csn.qc.ca::f3f564f8-3af2-4530-9864-b5e0de8ef69d" providerId="AD"/>
  <p188:author id="{61C7CB60-8192-E090-402E-1D2C35075C20}" name="Florence Tison" initials="FT" userId="S::tison.florence@lacsq.org::b047d0d2-9952-4fb7-a728-a0131691cd6a" providerId="AD"/>
  <p188:author id="{328C1983-9B72-984F-23E5-DFA011F1A8F3}" name="Denis Curotte" initials="DC" userId="S::curotte.denis@lacsq.org::1e846794-8492-4272-bbe5-a604afc69a55" providerId="AD"/>
  <p188:author id="{87D03D89-3BFD-45C4-365A-936CCAE7699C}" name="Mathieu St-Onge" initials="MS" userId="S::mathieu.st-onge@csn.qc.ca::d9363443-16c8-40a3-b4c9-790135da048b" providerId="AD"/>
  <p188:author id="{C9A28CBA-244E-A0BB-EFF6-51EE55A673B1}" name="Mathieu St-Onge" initials="MSO" userId="S::Mathieu.St-Onge@csn.qc.ca::d9363443-16c8-40a3-b4c9-790135da048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A016"/>
    <a:srgbClr val="E8A20C"/>
    <a:srgbClr val="EDCE32"/>
    <a:srgbClr val="EDBE32"/>
    <a:srgbClr val="A1A4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184" y="6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slide" Target="slides/slide29.xml"/><Relationship Id="rId42" Type="http://schemas.microsoft.com/office/2018/10/relationships/authors" Targe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82ED32-F573-435F-9739-4EAA7E5999CB}" type="datetimeFigureOut">
              <a:rPr lang="fr-CA" smtClean="0"/>
              <a:t>2023-09-26</a:t>
            </a:fld>
            <a:endParaRPr lang="fr-CA"/>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0FCE52-1201-42BF-A98A-94B5DC35CBFF}" type="slidenum">
              <a:rPr lang="fr-CA" smtClean="0"/>
              <a:t>‹#›</a:t>
            </a:fld>
            <a:endParaRPr lang="fr-CA"/>
          </a:p>
        </p:txBody>
      </p:sp>
    </p:spTree>
    <p:extLst>
      <p:ext uri="{BB962C8B-B14F-4D97-AF65-F5344CB8AC3E}">
        <p14:creationId xmlns:p14="http://schemas.microsoft.com/office/powerpoint/2010/main" val="3660618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F884B100-E5DB-4421-AB57-C171682F4AD3}" type="slidenum">
              <a:rPr lang="fr-CA" smtClean="0"/>
              <a:t>1</a:t>
            </a:fld>
            <a:endParaRPr lang="fr-CA"/>
          </a:p>
        </p:txBody>
      </p:sp>
    </p:spTree>
    <p:extLst>
      <p:ext uri="{BB962C8B-B14F-4D97-AF65-F5344CB8AC3E}">
        <p14:creationId xmlns:p14="http://schemas.microsoft.com/office/powerpoint/2010/main" val="3779741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F884B100-E5DB-4421-AB57-C171682F4AD3}" type="slidenum">
              <a:rPr lang="fr-CA" smtClean="0"/>
              <a:t>20</a:t>
            </a:fld>
            <a:endParaRPr lang="fr-CA"/>
          </a:p>
        </p:txBody>
      </p:sp>
    </p:spTree>
    <p:extLst>
      <p:ext uri="{BB962C8B-B14F-4D97-AF65-F5344CB8AC3E}">
        <p14:creationId xmlns:p14="http://schemas.microsoft.com/office/powerpoint/2010/main" val="23731477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F884B100-E5DB-4421-AB57-C171682F4AD3}" type="slidenum">
              <a:rPr lang="fr-CA" smtClean="0"/>
              <a:t>21</a:t>
            </a:fld>
            <a:endParaRPr lang="fr-CA"/>
          </a:p>
        </p:txBody>
      </p:sp>
    </p:spTree>
    <p:extLst>
      <p:ext uri="{BB962C8B-B14F-4D97-AF65-F5344CB8AC3E}">
        <p14:creationId xmlns:p14="http://schemas.microsoft.com/office/powerpoint/2010/main" val="12493745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F884B100-E5DB-4421-AB57-C171682F4AD3}" type="slidenum">
              <a:rPr lang="fr-CA" smtClean="0"/>
              <a:t>22</a:t>
            </a:fld>
            <a:endParaRPr lang="fr-CA"/>
          </a:p>
        </p:txBody>
      </p:sp>
    </p:spTree>
    <p:extLst>
      <p:ext uri="{BB962C8B-B14F-4D97-AF65-F5344CB8AC3E}">
        <p14:creationId xmlns:p14="http://schemas.microsoft.com/office/powerpoint/2010/main" val="1120675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F884B100-E5DB-4421-AB57-C171682F4AD3}" type="slidenum">
              <a:rPr lang="fr-CA" smtClean="0"/>
              <a:t>24</a:t>
            </a:fld>
            <a:endParaRPr lang="fr-CA"/>
          </a:p>
        </p:txBody>
      </p:sp>
    </p:spTree>
    <p:extLst>
      <p:ext uri="{BB962C8B-B14F-4D97-AF65-F5344CB8AC3E}">
        <p14:creationId xmlns:p14="http://schemas.microsoft.com/office/powerpoint/2010/main" val="23495660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F884B100-E5DB-4421-AB57-C171682F4AD3}" type="slidenum">
              <a:rPr lang="fr-CA" smtClean="0"/>
              <a:t>25</a:t>
            </a:fld>
            <a:endParaRPr lang="fr-CA"/>
          </a:p>
        </p:txBody>
      </p:sp>
    </p:spTree>
    <p:extLst>
      <p:ext uri="{BB962C8B-B14F-4D97-AF65-F5344CB8AC3E}">
        <p14:creationId xmlns:p14="http://schemas.microsoft.com/office/powerpoint/2010/main" val="26410128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F884B100-E5DB-4421-AB57-C171682F4AD3}" type="slidenum">
              <a:rPr lang="fr-CA" smtClean="0"/>
              <a:t>26</a:t>
            </a:fld>
            <a:endParaRPr lang="fr-CA"/>
          </a:p>
        </p:txBody>
      </p:sp>
    </p:spTree>
    <p:extLst>
      <p:ext uri="{BB962C8B-B14F-4D97-AF65-F5344CB8AC3E}">
        <p14:creationId xmlns:p14="http://schemas.microsoft.com/office/powerpoint/2010/main" val="11368183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a:t>FRÉDÉRIC</a:t>
            </a:r>
          </a:p>
        </p:txBody>
      </p:sp>
      <p:sp>
        <p:nvSpPr>
          <p:cNvPr id="4" name="Espace réservé du numéro de diapositive 3"/>
          <p:cNvSpPr>
            <a:spLocks noGrp="1"/>
          </p:cNvSpPr>
          <p:nvPr>
            <p:ph type="sldNum" sz="quarter" idx="5"/>
          </p:nvPr>
        </p:nvSpPr>
        <p:spPr/>
        <p:txBody>
          <a:bodyPr/>
          <a:lstStyle/>
          <a:p>
            <a:fld id="{F884B100-E5DB-4421-AB57-C171682F4AD3}" type="slidenum">
              <a:rPr lang="fr-CA" smtClean="0"/>
              <a:t>27</a:t>
            </a:fld>
            <a:endParaRPr lang="fr-CA"/>
          </a:p>
        </p:txBody>
      </p:sp>
    </p:spTree>
    <p:extLst>
      <p:ext uri="{BB962C8B-B14F-4D97-AF65-F5344CB8AC3E}">
        <p14:creationId xmlns:p14="http://schemas.microsoft.com/office/powerpoint/2010/main" val="36642035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C40FCE52-1201-42BF-A98A-94B5DC35CBFF}" type="slidenum">
              <a:rPr lang="fr-CA" smtClean="0"/>
              <a:t>29</a:t>
            </a:fld>
            <a:endParaRPr lang="fr-CA"/>
          </a:p>
        </p:txBody>
      </p:sp>
    </p:spTree>
    <p:extLst>
      <p:ext uri="{BB962C8B-B14F-4D97-AF65-F5344CB8AC3E}">
        <p14:creationId xmlns:p14="http://schemas.microsoft.com/office/powerpoint/2010/main" val="3942161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F884B100-E5DB-4421-AB57-C171682F4AD3}" type="slidenum">
              <a:rPr lang="fr-CA" smtClean="0"/>
              <a:t>2</a:t>
            </a:fld>
            <a:endParaRPr lang="fr-CA"/>
          </a:p>
        </p:txBody>
      </p:sp>
    </p:spTree>
    <p:extLst>
      <p:ext uri="{BB962C8B-B14F-4D97-AF65-F5344CB8AC3E}">
        <p14:creationId xmlns:p14="http://schemas.microsoft.com/office/powerpoint/2010/main" val="2024228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F884B100-E5DB-4421-AB57-C171682F4AD3}" type="slidenum">
              <a:rPr lang="fr-CA" smtClean="0"/>
              <a:t>3</a:t>
            </a:fld>
            <a:endParaRPr lang="fr-CA"/>
          </a:p>
        </p:txBody>
      </p:sp>
    </p:spTree>
    <p:extLst>
      <p:ext uri="{BB962C8B-B14F-4D97-AF65-F5344CB8AC3E}">
        <p14:creationId xmlns:p14="http://schemas.microsoft.com/office/powerpoint/2010/main" val="2541005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F884B100-E5DB-4421-AB57-C171682F4AD3}" type="slidenum">
              <a:rPr lang="fr-CA" smtClean="0"/>
              <a:t>4</a:t>
            </a:fld>
            <a:endParaRPr lang="fr-CA"/>
          </a:p>
        </p:txBody>
      </p:sp>
    </p:spTree>
    <p:extLst>
      <p:ext uri="{BB962C8B-B14F-4D97-AF65-F5344CB8AC3E}">
        <p14:creationId xmlns:p14="http://schemas.microsoft.com/office/powerpoint/2010/main" val="3578328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F884B100-E5DB-4421-AB57-C171682F4AD3}" type="slidenum">
              <a:rPr lang="fr-CA" smtClean="0"/>
              <a:t>9</a:t>
            </a:fld>
            <a:endParaRPr lang="fr-CA"/>
          </a:p>
        </p:txBody>
      </p:sp>
    </p:spTree>
    <p:extLst>
      <p:ext uri="{BB962C8B-B14F-4D97-AF65-F5344CB8AC3E}">
        <p14:creationId xmlns:p14="http://schemas.microsoft.com/office/powerpoint/2010/main" val="36113891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F884B100-E5DB-4421-AB57-C171682F4AD3}" type="slidenum">
              <a:rPr lang="fr-CA" smtClean="0"/>
              <a:t>10</a:t>
            </a:fld>
            <a:endParaRPr lang="fr-CA"/>
          </a:p>
        </p:txBody>
      </p:sp>
    </p:spTree>
    <p:extLst>
      <p:ext uri="{BB962C8B-B14F-4D97-AF65-F5344CB8AC3E}">
        <p14:creationId xmlns:p14="http://schemas.microsoft.com/office/powerpoint/2010/main" val="26050246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F884B100-E5DB-4421-AB57-C171682F4AD3}" type="slidenum">
              <a:rPr lang="fr-CA" smtClean="0"/>
              <a:t>11</a:t>
            </a:fld>
            <a:endParaRPr lang="fr-CA"/>
          </a:p>
        </p:txBody>
      </p:sp>
    </p:spTree>
    <p:extLst>
      <p:ext uri="{BB962C8B-B14F-4D97-AF65-F5344CB8AC3E}">
        <p14:creationId xmlns:p14="http://schemas.microsoft.com/office/powerpoint/2010/main" val="29259147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F884B100-E5DB-4421-AB57-C171682F4AD3}" type="slidenum">
              <a:rPr lang="fr-CA" smtClean="0"/>
              <a:t>16</a:t>
            </a:fld>
            <a:endParaRPr lang="fr-CA"/>
          </a:p>
        </p:txBody>
      </p:sp>
    </p:spTree>
    <p:extLst>
      <p:ext uri="{BB962C8B-B14F-4D97-AF65-F5344CB8AC3E}">
        <p14:creationId xmlns:p14="http://schemas.microsoft.com/office/powerpoint/2010/main" val="3851394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F884B100-E5DB-4421-AB57-C171682F4AD3}" type="slidenum">
              <a:rPr lang="fr-CA" smtClean="0"/>
              <a:t>17</a:t>
            </a:fld>
            <a:endParaRPr lang="fr-CA"/>
          </a:p>
        </p:txBody>
      </p:sp>
    </p:spTree>
    <p:extLst>
      <p:ext uri="{BB962C8B-B14F-4D97-AF65-F5344CB8AC3E}">
        <p14:creationId xmlns:p14="http://schemas.microsoft.com/office/powerpoint/2010/main" val="12648174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12.emf"/><Relationship Id="rId4" Type="http://schemas.openxmlformats.org/officeDocument/2006/relationships/image" Target="../media/image1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12.emf"/><Relationship Id="rId4" Type="http://schemas.openxmlformats.org/officeDocument/2006/relationships/image" Target="../media/image1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12.emf"/><Relationship Id="rId4" Type="http://schemas.openxmlformats.org/officeDocument/2006/relationships/image" Target="../media/image1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12.emf"/><Relationship Id="rId4" Type="http://schemas.openxmlformats.org/officeDocument/2006/relationships/image" Target="../media/image1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 Id="rId5" Type="http://schemas.openxmlformats.org/officeDocument/2006/relationships/image" Target="../media/image12.emf"/><Relationship Id="rId4" Type="http://schemas.openxmlformats.org/officeDocument/2006/relationships/image" Target="../media/image1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1.xml"/><Relationship Id="rId5" Type="http://schemas.openxmlformats.org/officeDocument/2006/relationships/image" Target="../media/image12.emf"/><Relationship Id="rId4" Type="http://schemas.openxmlformats.org/officeDocument/2006/relationships/image" Target="../media/image1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 Id="rId5" Type="http://schemas.openxmlformats.org/officeDocument/2006/relationships/image" Target="../media/image12.emf"/><Relationship Id="rId4" Type="http://schemas.openxmlformats.org/officeDocument/2006/relationships/image" Target="../media/image11.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emf"/><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4.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emf"/><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6.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2.emf"/><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8.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2.emf"/><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20.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2.emf"/><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22.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2.emf"/><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24.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2.emf"/><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26.png"/></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2.emf"/><Relationship Id="rId4" Type="http://schemas.openxmlformats.org/officeDocument/2006/relationships/image" Target="../media/image11.pn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 Original">
    <p:bg>
      <p:bgPr>
        <a:gradFill>
          <a:gsLst>
            <a:gs pos="0">
              <a:srgbClr val="00BF9A">
                <a:alpha val="20000"/>
              </a:srgbClr>
            </a:gs>
            <a:gs pos="60000">
              <a:srgbClr val="00BF9A"/>
            </a:gs>
            <a:gs pos="100000">
              <a:srgbClr val="00BF9A"/>
            </a:gs>
          </a:gsLst>
          <a:lin ang="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19153" y="1520728"/>
            <a:ext cx="6226262" cy="1728404"/>
          </a:xfrm>
          <a:solidFill>
            <a:schemeClr val="tx1"/>
          </a:solidFill>
        </p:spPr>
        <p:txBody>
          <a:bodyPr lIns="72000" tIns="108000" rIns="72000" bIns="36000" anchor="b">
            <a:spAutoFit/>
          </a:bodyPr>
          <a:lstStyle>
            <a:lvl1pPr algn="ctr">
              <a:defRPr sz="5715">
                <a:solidFill>
                  <a:schemeClr val="bg1"/>
                </a:solidFill>
              </a:defRPr>
            </a:lvl1pPr>
          </a:lstStyle>
          <a:p>
            <a:r>
              <a:rPr lang="fr-FR"/>
              <a:t>Modifiez le style du titre</a:t>
            </a:r>
            <a:endParaRPr lang="en-US"/>
          </a:p>
        </p:txBody>
      </p:sp>
      <p:sp>
        <p:nvSpPr>
          <p:cNvPr id="3" name="Subtitle 2"/>
          <p:cNvSpPr>
            <a:spLocks noGrp="1"/>
          </p:cNvSpPr>
          <p:nvPr>
            <p:ph type="subTitle" idx="1"/>
          </p:nvPr>
        </p:nvSpPr>
        <p:spPr>
          <a:xfrm>
            <a:off x="4519153" y="3563116"/>
            <a:ext cx="6226262" cy="1933492"/>
          </a:xfrm>
        </p:spPr>
        <p:txBody>
          <a:bodyPr>
            <a:normAutofit/>
          </a:bodyPr>
          <a:lstStyle>
            <a:lvl1pPr marL="0" indent="0" algn="l">
              <a:lnSpc>
                <a:spcPct val="100000"/>
              </a:lnSpc>
              <a:buNone/>
              <a:defRPr sz="2117">
                <a:solidFill>
                  <a:schemeClr val="bg1"/>
                </a:solidFill>
              </a:defRPr>
            </a:lvl1pPr>
            <a:lvl2pPr marL="457194" indent="0" algn="ctr">
              <a:buNone/>
              <a:defRPr sz="2000"/>
            </a:lvl2pPr>
            <a:lvl3pPr marL="914389" indent="0" algn="ctr">
              <a:buNone/>
              <a:defRPr sz="1800"/>
            </a:lvl3pPr>
            <a:lvl4pPr marL="1371583" indent="0" algn="ctr">
              <a:buNone/>
              <a:defRPr sz="1600"/>
            </a:lvl4pPr>
            <a:lvl5pPr marL="1828777" indent="0" algn="ctr">
              <a:buNone/>
              <a:defRPr sz="1600"/>
            </a:lvl5pPr>
            <a:lvl6pPr marL="2285971" indent="0" algn="ctr">
              <a:buNone/>
              <a:defRPr sz="1600"/>
            </a:lvl6pPr>
            <a:lvl7pPr marL="2743167" indent="0" algn="ctr">
              <a:buNone/>
              <a:defRPr sz="1600"/>
            </a:lvl7pPr>
            <a:lvl8pPr marL="3200361" indent="0" algn="ctr">
              <a:buNone/>
              <a:defRPr sz="1600"/>
            </a:lvl8pPr>
            <a:lvl9pPr marL="3657555" indent="0" algn="ctr">
              <a:buNone/>
              <a:defRPr sz="1600"/>
            </a:lvl9pPr>
          </a:lstStyle>
          <a:p>
            <a:r>
              <a:rPr lang="fr-FR"/>
              <a:t>Modifiez le style des sous-titres du masque</a:t>
            </a:r>
            <a:endParaRPr lang="en-US"/>
          </a:p>
        </p:txBody>
      </p:sp>
      <p:pic>
        <p:nvPicPr>
          <p:cNvPr id="8" name="Image 7">
            <a:extLst>
              <a:ext uri="{FF2B5EF4-FFF2-40B4-BE49-F238E27FC236}">
                <a16:creationId xmlns:a16="http://schemas.microsoft.com/office/drawing/2014/main" id="{5C19ADB7-E093-E3F7-7FCC-36A81F357778}"/>
              </a:ext>
            </a:extLst>
          </p:cNvPr>
          <p:cNvPicPr>
            <a:picLocks noChangeAspect="1"/>
          </p:cNvPicPr>
          <p:nvPr userDrawn="1"/>
        </p:nvPicPr>
        <p:blipFill>
          <a:blip r:embed="rId2"/>
          <a:srcRect/>
          <a:stretch/>
        </p:blipFill>
        <p:spPr>
          <a:xfrm>
            <a:off x="0" y="-31754"/>
            <a:ext cx="4528831" cy="6887703"/>
          </a:xfrm>
          <a:prstGeom prst="rect">
            <a:avLst/>
          </a:prstGeom>
        </p:spPr>
      </p:pic>
      <p:cxnSp>
        <p:nvCxnSpPr>
          <p:cNvPr id="10" name="Connecteur droit 9">
            <a:extLst>
              <a:ext uri="{FF2B5EF4-FFF2-40B4-BE49-F238E27FC236}">
                <a16:creationId xmlns:a16="http://schemas.microsoft.com/office/drawing/2014/main" id="{1929BAF3-1989-0EA2-06B3-B4A423AE1549}"/>
              </a:ext>
            </a:extLst>
          </p:cNvPr>
          <p:cNvCxnSpPr/>
          <p:nvPr userDrawn="1"/>
        </p:nvCxnSpPr>
        <p:spPr>
          <a:xfrm>
            <a:off x="4519154" y="3396676"/>
            <a:ext cx="4654633"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812911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re et contenu - Salaire">
    <p:bg>
      <p:bgPr>
        <a:solidFill>
          <a:srgbClr val="FBB042">
            <a:alpha val="20000"/>
          </a:srgbClr>
        </a:solidFill>
        <a:effectLst/>
      </p:bgPr>
    </p:bg>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E2877885-FECD-FA3B-2C99-F884AFFFC402}"/>
              </a:ext>
            </a:extLst>
          </p:cNvPr>
          <p:cNvPicPr>
            <a:picLocks noChangeAspect="1"/>
          </p:cNvPicPr>
          <p:nvPr userDrawn="1"/>
        </p:nvPicPr>
        <p:blipFill>
          <a:blip r:embed="rId2"/>
          <a:srcRect/>
          <a:stretch/>
        </p:blipFill>
        <p:spPr>
          <a:xfrm>
            <a:off x="9880050" y="6027923"/>
            <a:ext cx="1406500" cy="704100"/>
          </a:xfrm>
          <a:prstGeom prst="rect">
            <a:avLst/>
          </a:prstGeom>
        </p:spPr>
      </p:pic>
      <p:sp>
        <p:nvSpPr>
          <p:cNvPr id="2" name="Title 1"/>
          <p:cNvSpPr>
            <a:spLocks noGrp="1"/>
          </p:cNvSpPr>
          <p:nvPr>
            <p:ph type="title" hasCustomPrompt="1"/>
          </p:nvPr>
        </p:nvSpPr>
        <p:spPr>
          <a:xfrm>
            <a:off x="578722" y="-1"/>
            <a:ext cx="11138026" cy="1523958"/>
          </a:xfrm>
        </p:spPr>
        <p:txBody>
          <a:bodyPr lIns="180000" tIns="144000" bIns="0" anchor="ctr" anchorCtr="0"/>
          <a:lstStyle>
            <a:lvl1pPr>
              <a:lnSpc>
                <a:spcPct val="80000"/>
              </a:lnSpc>
              <a:defRPr/>
            </a:lvl1pPr>
          </a:lstStyle>
          <a:p>
            <a:r>
              <a:rPr lang="fr-CA"/>
              <a:t>MODIFIER LE STYLE DU TITRE (METTRE EN MAJUSCULES) </a:t>
            </a:r>
            <a:endParaRPr lang="en-US"/>
          </a:p>
        </p:txBody>
      </p:sp>
      <p:sp>
        <p:nvSpPr>
          <p:cNvPr id="3" name="Content Placeholder 2"/>
          <p:cNvSpPr>
            <a:spLocks noGrp="1"/>
          </p:cNvSpPr>
          <p:nvPr>
            <p:ph idx="1"/>
          </p:nvPr>
        </p:nvSpPr>
        <p:spPr>
          <a:xfrm>
            <a:off x="578722" y="1741925"/>
            <a:ext cx="11138026" cy="3942709"/>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Slide Number Placeholder 5"/>
          <p:cNvSpPr>
            <a:spLocks noGrp="1"/>
          </p:cNvSpPr>
          <p:nvPr>
            <p:ph type="sldNum" sz="quarter" idx="12"/>
          </p:nvPr>
        </p:nvSpPr>
        <p:spPr>
          <a:solidFill>
            <a:srgbClr val="FBB042"/>
          </a:solidFill>
        </p:spPr>
        <p:txBody>
          <a:bodyPr/>
          <a:lstStyle>
            <a:lvl1pPr>
              <a:defRPr>
                <a:solidFill>
                  <a:schemeClr val="bg1"/>
                </a:solidFill>
              </a:defRPr>
            </a:lvl1pPr>
          </a:lstStyle>
          <a:p>
            <a:fld id="{CB4B3EF7-0E3E-C746-BEA3-A898439CAD76}" type="slidenum">
              <a:rPr lang="fr-FR" smtClean="0"/>
              <a:pPr/>
              <a:t>‹#›</a:t>
            </a:fld>
            <a:endParaRPr lang="fr-FR"/>
          </a:p>
        </p:txBody>
      </p:sp>
      <p:pic>
        <p:nvPicPr>
          <p:cNvPr id="7" name="Image 6">
            <a:extLst>
              <a:ext uri="{FF2B5EF4-FFF2-40B4-BE49-F238E27FC236}">
                <a16:creationId xmlns:a16="http://schemas.microsoft.com/office/drawing/2014/main" id="{6BF4F7EA-B521-76D7-7640-FFF78B47B266}"/>
              </a:ext>
            </a:extLst>
          </p:cNvPr>
          <p:cNvPicPr>
            <a:picLocks noChangeAspect="1"/>
          </p:cNvPicPr>
          <p:nvPr userDrawn="1"/>
        </p:nvPicPr>
        <p:blipFill>
          <a:blip r:embed="rId3"/>
          <a:srcRect/>
          <a:stretch/>
        </p:blipFill>
        <p:spPr>
          <a:xfrm>
            <a:off x="4777" y="5902601"/>
            <a:ext cx="1800369" cy="955399"/>
          </a:xfrm>
          <a:prstGeom prst="rect">
            <a:avLst/>
          </a:prstGeom>
        </p:spPr>
      </p:pic>
      <p:pic>
        <p:nvPicPr>
          <p:cNvPr id="8" name="Image 7">
            <a:extLst>
              <a:ext uri="{FF2B5EF4-FFF2-40B4-BE49-F238E27FC236}">
                <a16:creationId xmlns:a16="http://schemas.microsoft.com/office/drawing/2014/main" id="{3541F07C-F580-7A24-AFE2-18974E9C4B4A}"/>
              </a:ext>
            </a:extLst>
          </p:cNvPr>
          <p:cNvPicPr>
            <a:picLocks noChangeAspect="1"/>
          </p:cNvPicPr>
          <p:nvPr userDrawn="1"/>
        </p:nvPicPr>
        <p:blipFill>
          <a:blip r:embed="rId4"/>
          <a:srcRect/>
          <a:stretch/>
        </p:blipFill>
        <p:spPr>
          <a:xfrm>
            <a:off x="1957928" y="6379973"/>
            <a:ext cx="1846504" cy="478026"/>
          </a:xfrm>
          <a:prstGeom prst="rect">
            <a:avLst/>
          </a:prstGeom>
        </p:spPr>
      </p:pic>
      <p:sp>
        <p:nvSpPr>
          <p:cNvPr id="10" name="Rectangle 9">
            <a:extLst>
              <a:ext uri="{FF2B5EF4-FFF2-40B4-BE49-F238E27FC236}">
                <a16:creationId xmlns:a16="http://schemas.microsoft.com/office/drawing/2014/main" id="{76A0C13C-E773-9A44-E899-2B09344B482C}"/>
              </a:ext>
            </a:extLst>
          </p:cNvPr>
          <p:cNvSpPr/>
          <p:nvPr userDrawn="1"/>
        </p:nvSpPr>
        <p:spPr>
          <a:xfrm>
            <a:off x="-1" y="0"/>
            <a:ext cx="571476" cy="1523959"/>
          </a:xfrm>
          <a:prstGeom prst="rect">
            <a:avLst/>
          </a:prstGeom>
          <a:solidFill>
            <a:srgbClr val="FBB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905"/>
          </a:p>
        </p:txBody>
      </p:sp>
      <p:pic>
        <p:nvPicPr>
          <p:cNvPr id="11" name="Image 10">
            <a:extLst>
              <a:ext uri="{FF2B5EF4-FFF2-40B4-BE49-F238E27FC236}">
                <a16:creationId xmlns:a16="http://schemas.microsoft.com/office/drawing/2014/main" id="{0C38DCCE-2A6E-8CA3-846D-696F2622AF8A}"/>
              </a:ext>
            </a:extLst>
          </p:cNvPr>
          <p:cNvPicPr>
            <a:picLocks noChangeAspect="1"/>
          </p:cNvPicPr>
          <p:nvPr userDrawn="1"/>
        </p:nvPicPr>
        <p:blipFill>
          <a:blip r:embed="rId5"/>
          <a:stretch>
            <a:fillRect/>
          </a:stretch>
        </p:blipFill>
        <p:spPr>
          <a:xfrm>
            <a:off x="0" y="385644"/>
            <a:ext cx="551051" cy="752666"/>
          </a:xfrm>
          <a:prstGeom prst="rect">
            <a:avLst/>
          </a:prstGeom>
        </p:spPr>
      </p:pic>
    </p:spTree>
    <p:extLst>
      <p:ext uri="{BB962C8B-B14F-4D97-AF65-F5344CB8AC3E}">
        <p14:creationId xmlns:p14="http://schemas.microsoft.com/office/powerpoint/2010/main" val="2598461791"/>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re et contenu - Conditions">
    <p:bg>
      <p:bgPr>
        <a:solidFill>
          <a:srgbClr val="F04E23">
            <a:alpha val="20000"/>
          </a:srgbClr>
        </a:solidFill>
        <a:effectLst/>
      </p:bgPr>
    </p:bg>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E2877885-FECD-FA3B-2C99-F884AFFFC402}"/>
              </a:ext>
            </a:extLst>
          </p:cNvPr>
          <p:cNvPicPr>
            <a:picLocks noChangeAspect="1"/>
          </p:cNvPicPr>
          <p:nvPr userDrawn="1"/>
        </p:nvPicPr>
        <p:blipFill>
          <a:blip r:embed="rId2"/>
          <a:srcRect/>
          <a:stretch/>
        </p:blipFill>
        <p:spPr>
          <a:xfrm>
            <a:off x="9880050" y="6027923"/>
            <a:ext cx="1406500" cy="704100"/>
          </a:xfrm>
          <a:prstGeom prst="rect">
            <a:avLst/>
          </a:prstGeom>
        </p:spPr>
      </p:pic>
      <p:sp>
        <p:nvSpPr>
          <p:cNvPr id="2" name="Title 1"/>
          <p:cNvSpPr>
            <a:spLocks noGrp="1"/>
          </p:cNvSpPr>
          <p:nvPr>
            <p:ph type="title" hasCustomPrompt="1"/>
          </p:nvPr>
        </p:nvSpPr>
        <p:spPr>
          <a:xfrm>
            <a:off x="578722" y="-1"/>
            <a:ext cx="11138026" cy="1523958"/>
          </a:xfrm>
        </p:spPr>
        <p:txBody>
          <a:bodyPr lIns="180000" tIns="144000" bIns="0" anchor="ctr" anchorCtr="0"/>
          <a:lstStyle>
            <a:lvl1pPr>
              <a:lnSpc>
                <a:spcPct val="80000"/>
              </a:lnSpc>
              <a:defRPr/>
            </a:lvl1pPr>
          </a:lstStyle>
          <a:p>
            <a:r>
              <a:rPr lang="fr-CA"/>
              <a:t>MODIFIER LE STYLE DU TITRE (METTRE EN MAJUSCULES) </a:t>
            </a:r>
            <a:endParaRPr lang="en-US"/>
          </a:p>
        </p:txBody>
      </p:sp>
      <p:sp>
        <p:nvSpPr>
          <p:cNvPr id="3" name="Content Placeholder 2"/>
          <p:cNvSpPr>
            <a:spLocks noGrp="1"/>
          </p:cNvSpPr>
          <p:nvPr>
            <p:ph idx="1"/>
          </p:nvPr>
        </p:nvSpPr>
        <p:spPr>
          <a:xfrm>
            <a:off x="578722" y="1741925"/>
            <a:ext cx="11138026" cy="3942709"/>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Slide Number Placeholder 5"/>
          <p:cNvSpPr>
            <a:spLocks noGrp="1"/>
          </p:cNvSpPr>
          <p:nvPr>
            <p:ph type="sldNum" sz="quarter" idx="12"/>
          </p:nvPr>
        </p:nvSpPr>
        <p:spPr>
          <a:solidFill>
            <a:srgbClr val="F04E23"/>
          </a:solidFill>
        </p:spPr>
        <p:txBody>
          <a:bodyPr/>
          <a:lstStyle>
            <a:lvl1pPr>
              <a:defRPr>
                <a:solidFill>
                  <a:schemeClr val="bg1"/>
                </a:solidFill>
              </a:defRPr>
            </a:lvl1pPr>
          </a:lstStyle>
          <a:p>
            <a:fld id="{CB4B3EF7-0E3E-C746-BEA3-A898439CAD76}" type="slidenum">
              <a:rPr lang="fr-FR" smtClean="0"/>
              <a:pPr/>
              <a:t>‹#›</a:t>
            </a:fld>
            <a:endParaRPr lang="fr-FR"/>
          </a:p>
        </p:txBody>
      </p:sp>
      <p:pic>
        <p:nvPicPr>
          <p:cNvPr id="7" name="Image 6">
            <a:extLst>
              <a:ext uri="{FF2B5EF4-FFF2-40B4-BE49-F238E27FC236}">
                <a16:creationId xmlns:a16="http://schemas.microsoft.com/office/drawing/2014/main" id="{6BF4F7EA-B521-76D7-7640-FFF78B47B266}"/>
              </a:ext>
            </a:extLst>
          </p:cNvPr>
          <p:cNvPicPr>
            <a:picLocks noChangeAspect="1"/>
          </p:cNvPicPr>
          <p:nvPr userDrawn="1"/>
        </p:nvPicPr>
        <p:blipFill>
          <a:blip r:embed="rId3"/>
          <a:srcRect/>
          <a:stretch/>
        </p:blipFill>
        <p:spPr>
          <a:xfrm>
            <a:off x="4778" y="5902601"/>
            <a:ext cx="1800367" cy="955398"/>
          </a:xfrm>
          <a:prstGeom prst="rect">
            <a:avLst/>
          </a:prstGeom>
        </p:spPr>
      </p:pic>
      <p:pic>
        <p:nvPicPr>
          <p:cNvPr id="8" name="Image 7">
            <a:extLst>
              <a:ext uri="{FF2B5EF4-FFF2-40B4-BE49-F238E27FC236}">
                <a16:creationId xmlns:a16="http://schemas.microsoft.com/office/drawing/2014/main" id="{3541F07C-F580-7A24-AFE2-18974E9C4B4A}"/>
              </a:ext>
            </a:extLst>
          </p:cNvPr>
          <p:cNvPicPr>
            <a:picLocks noChangeAspect="1"/>
          </p:cNvPicPr>
          <p:nvPr userDrawn="1"/>
        </p:nvPicPr>
        <p:blipFill>
          <a:blip r:embed="rId4"/>
          <a:srcRect/>
          <a:stretch/>
        </p:blipFill>
        <p:spPr>
          <a:xfrm>
            <a:off x="1957928" y="6379973"/>
            <a:ext cx="1846504" cy="478026"/>
          </a:xfrm>
          <a:prstGeom prst="rect">
            <a:avLst/>
          </a:prstGeom>
        </p:spPr>
      </p:pic>
      <p:sp>
        <p:nvSpPr>
          <p:cNvPr id="10" name="Rectangle 9">
            <a:extLst>
              <a:ext uri="{FF2B5EF4-FFF2-40B4-BE49-F238E27FC236}">
                <a16:creationId xmlns:a16="http://schemas.microsoft.com/office/drawing/2014/main" id="{76A0C13C-E773-9A44-E899-2B09344B482C}"/>
              </a:ext>
            </a:extLst>
          </p:cNvPr>
          <p:cNvSpPr/>
          <p:nvPr userDrawn="1"/>
        </p:nvSpPr>
        <p:spPr>
          <a:xfrm>
            <a:off x="-1" y="0"/>
            <a:ext cx="571476" cy="1523959"/>
          </a:xfrm>
          <a:prstGeom prst="rect">
            <a:avLst/>
          </a:prstGeom>
          <a:solidFill>
            <a:srgbClr val="F04E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905"/>
          </a:p>
        </p:txBody>
      </p:sp>
      <p:pic>
        <p:nvPicPr>
          <p:cNvPr id="11" name="Image 10">
            <a:extLst>
              <a:ext uri="{FF2B5EF4-FFF2-40B4-BE49-F238E27FC236}">
                <a16:creationId xmlns:a16="http://schemas.microsoft.com/office/drawing/2014/main" id="{0C38DCCE-2A6E-8CA3-846D-696F2622AF8A}"/>
              </a:ext>
            </a:extLst>
          </p:cNvPr>
          <p:cNvPicPr>
            <a:picLocks noChangeAspect="1"/>
          </p:cNvPicPr>
          <p:nvPr userDrawn="1"/>
        </p:nvPicPr>
        <p:blipFill>
          <a:blip r:embed="rId5"/>
          <a:stretch>
            <a:fillRect/>
          </a:stretch>
        </p:blipFill>
        <p:spPr>
          <a:xfrm>
            <a:off x="0" y="385644"/>
            <a:ext cx="551051" cy="752666"/>
          </a:xfrm>
          <a:prstGeom prst="rect">
            <a:avLst/>
          </a:prstGeom>
        </p:spPr>
      </p:pic>
    </p:spTree>
    <p:extLst>
      <p:ext uri="{BB962C8B-B14F-4D97-AF65-F5344CB8AC3E}">
        <p14:creationId xmlns:p14="http://schemas.microsoft.com/office/powerpoint/2010/main" val="4155024680"/>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re et contenu - Retraite">
    <p:bg>
      <p:bgPr>
        <a:solidFill>
          <a:srgbClr val="A7BE39">
            <a:alpha val="20000"/>
          </a:srgbClr>
        </a:solidFill>
        <a:effectLst/>
      </p:bgPr>
    </p:bg>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E2877885-FECD-FA3B-2C99-F884AFFFC402}"/>
              </a:ext>
            </a:extLst>
          </p:cNvPr>
          <p:cNvPicPr>
            <a:picLocks noChangeAspect="1"/>
          </p:cNvPicPr>
          <p:nvPr userDrawn="1"/>
        </p:nvPicPr>
        <p:blipFill>
          <a:blip r:embed="rId2"/>
          <a:srcRect/>
          <a:stretch/>
        </p:blipFill>
        <p:spPr>
          <a:xfrm>
            <a:off x="9880050" y="6027923"/>
            <a:ext cx="1406500" cy="704100"/>
          </a:xfrm>
          <a:prstGeom prst="rect">
            <a:avLst/>
          </a:prstGeom>
        </p:spPr>
      </p:pic>
      <p:sp>
        <p:nvSpPr>
          <p:cNvPr id="2" name="Title 1"/>
          <p:cNvSpPr>
            <a:spLocks noGrp="1"/>
          </p:cNvSpPr>
          <p:nvPr>
            <p:ph type="title" hasCustomPrompt="1"/>
          </p:nvPr>
        </p:nvSpPr>
        <p:spPr>
          <a:xfrm>
            <a:off x="578722" y="-1"/>
            <a:ext cx="11138026" cy="1523958"/>
          </a:xfrm>
        </p:spPr>
        <p:txBody>
          <a:bodyPr lIns="180000" tIns="144000" bIns="0" anchor="ctr" anchorCtr="0"/>
          <a:lstStyle>
            <a:lvl1pPr>
              <a:lnSpc>
                <a:spcPct val="80000"/>
              </a:lnSpc>
              <a:defRPr/>
            </a:lvl1pPr>
          </a:lstStyle>
          <a:p>
            <a:r>
              <a:rPr lang="fr-CA"/>
              <a:t>MODIFIER LE STYLE DU TITRE (METTRE EN MAJUSCULES) </a:t>
            </a:r>
            <a:endParaRPr lang="en-US"/>
          </a:p>
        </p:txBody>
      </p:sp>
      <p:sp>
        <p:nvSpPr>
          <p:cNvPr id="3" name="Content Placeholder 2"/>
          <p:cNvSpPr>
            <a:spLocks noGrp="1"/>
          </p:cNvSpPr>
          <p:nvPr>
            <p:ph idx="1"/>
          </p:nvPr>
        </p:nvSpPr>
        <p:spPr>
          <a:xfrm>
            <a:off x="578722" y="1741925"/>
            <a:ext cx="11138026" cy="3942709"/>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Slide Number Placeholder 5"/>
          <p:cNvSpPr>
            <a:spLocks noGrp="1"/>
          </p:cNvSpPr>
          <p:nvPr>
            <p:ph type="sldNum" sz="quarter" idx="12"/>
          </p:nvPr>
        </p:nvSpPr>
        <p:spPr>
          <a:solidFill>
            <a:srgbClr val="A7BE39"/>
          </a:solidFill>
        </p:spPr>
        <p:txBody>
          <a:bodyPr/>
          <a:lstStyle>
            <a:lvl1pPr>
              <a:defRPr>
                <a:solidFill>
                  <a:schemeClr val="bg1"/>
                </a:solidFill>
              </a:defRPr>
            </a:lvl1pPr>
          </a:lstStyle>
          <a:p>
            <a:fld id="{CB4B3EF7-0E3E-C746-BEA3-A898439CAD76}" type="slidenum">
              <a:rPr lang="fr-FR" smtClean="0"/>
              <a:pPr/>
              <a:t>‹#›</a:t>
            </a:fld>
            <a:endParaRPr lang="fr-FR"/>
          </a:p>
        </p:txBody>
      </p:sp>
      <p:pic>
        <p:nvPicPr>
          <p:cNvPr id="7" name="Image 6">
            <a:extLst>
              <a:ext uri="{FF2B5EF4-FFF2-40B4-BE49-F238E27FC236}">
                <a16:creationId xmlns:a16="http://schemas.microsoft.com/office/drawing/2014/main" id="{6BF4F7EA-B521-76D7-7640-FFF78B47B266}"/>
              </a:ext>
            </a:extLst>
          </p:cNvPr>
          <p:cNvPicPr>
            <a:picLocks noChangeAspect="1"/>
          </p:cNvPicPr>
          <p:nvPr userDrawn="1"/>
        </p:nvPicPr>
        <p:blipFill>
          <a:blip r:embed="rId3"/>
          <a:srcRect/>
          <a:stretch/>
        </p:blipFill>
        <p:spPr>
          <a:xfrm>
            <a:off x="4778" y="5902601"/>
            <a:ext cx="1800367" cy="955398"/>
          </a:xfrm>
          <a:prstGeom prst="rect">
            <a:avLst/>
          </a:prstGeom>
        </p:spPr>
      </p:pic>
      <p:pic>
        <p:nvPicPr>
          <p:cNvPr id="8" name="Image 7">
            <a:extLst>
              <a:ext uri="{FF2B5EF4-FFF2-40B4-BE49-F238E27FC236}">
                <a16:creationId xmlns:a16="http://schemas.microsoft.com/office/drawing/2014/main" id="{3541F07C-F580-7A24-AFE2-18974E9C4B4A}"/>
              </a:ext>
            </a:extLst>
          </p:cNvPr>
          <p:cNvPicPr>
            <a:picLocks noChangeAspect="1"/>
          </p:cNvPicPr>
          <p:nvPr userDrawn="1"/>
        </p:nvPicPr>
        <p:blipFill>
          <a:blip r:embed="rId4"/>
          <a:srcRect/>
          <a:stretch/>
        </p:blipFill>
        <p:spPr>
          <a:xfrm>
            <a:off x="1957928" y="6379973"/>
            <a:ext cx="1846504" cy="478026"/>
          </a:xfrm>
          <a:prstGeom prst="rect">
            <a:avLst/>
          </a:prstGeom>
        </p:spPr>
      </p:pic>
      <p:sp>
        <p:nvSpPr>
          <p:cNvPr id="10" name="Rectangle 9">
            <a:extLst>
              <a:ext uri="{FF2B5EF4-FFF2-40B4-BE49-F238E27FC236}">
                <a16:creationId xmlns:a16="http://schemas.microsoft.com/office/drawing/2014/main" id="{76A0C13C-E773-9A44-E899-2B09344B482C}"/>
              </a:ext>
            </a:extLst>
          </p:cNvPr>
          <p:cNvSpPr/>
          <p:nvPr userDrawn="1"/>
        </p:nvSpPr>
        <p:spPr>
          <a:xfrm>
            <a:off x="-1" y="0"/>
            <a:ext cx="571476" cy="1523959"/>
          </a:xfrm>
          <a:prstGeom prst="rect">
            <a:avLst/>
          </a:prstGeom>
          <a:solidFill>
            <a:srgbClr val="A7B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905"/>
          </a:p>
        </p:txBody>
      </p:sp>
      <p:pic>
        <p:nvPicPr>
          <p:cNvPr id="11" name="Image 10">
            <a:extLst>
              <a:ext uri="{FF2B5EF4-FFF2-40B4-BE49-F238E27FC236}">
                <a16:creationId xmlns:a16="http://schemas.microsoft.com/office/drawing/2014/main" id="{0C38DCCE-2A6E-8CA3-846D-696F2622AF8A}"/>
              </a:ext>
            </a:extLst>
          </p:cNvPr>
          <p:cNvPicPr>
            <a:picLocks noChangeAspect="1"/>
          </p:cNvPicPr>
          <p:nvPr userDrawn="1"/>
        </p:nvPicPr>
        <p:blipFill>
          <a:blip r:embed="rId5"/>
          <a:stretch>
            <a:fillRect/>
          </a:stretch>
        </p:blipFill>
        <p:spPr>
          <a:xfrm>
            <a:off x="0" y="385644"/>
            <a:ext cx="551051" cy="752666"/>
          </a:xfrm>
          <a:prstGeom prst="rect">
            <a:avLst/>
          </a:prstGeom>
        </p:spPr>
      </p:pic>
    </p:spTree>
    <p:extLst>
      <p:ext uri="{BB962C8B-B14F-4D97-AF65-F5344CB8AC3E}">
        <p14:creationId xmlns:p14="http://schemas.microsoft.com/office/powerpoint/2010/main" val="3551784093"/>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 Parentaux">
    <p:bg>
      <p:bgPr>
        <a:solidFill>
          <a:srgbClr val="822A85">
            <a:alpha val="20000"/>
          </a:srgbClr>
        </a:solidFill>
        <a:effectLst/>
      </p:bgPr>
    </p:bg>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E2877885-FECD-FA3B-2C99-F884AFFFC402}"/>
              </a:ext>
            </a:extLst>
          </p:cNvPr>
          <p:cNvPicPr>
            <a:picLocks noChangeAspect="1"/>
          </p:cNvPicPr>
          <p:nvPr userDrawn="1"/>
        </p:nvPicPr>
        <p:blipFill>
          <a:blip r:embed="rId2"/>
          <a:srcRect/>
          <a:stretch/>
        </p:blipFill>
        <p:spPr>
          <a:xfrm>
            <a:off x="9880050" y="6027923"/>
            <a:ext cx="1406500" cy="704100"/>
          </a:xfrm>
          <a:prstGeom prst="rect">
            <a:avLst/>
          </a:prstGeom>
        </p:spPr>
      </p:pic>
      <p:sp>
        <p:nvSpPr>
          <p:cNvPr id="2" name="Title 1"/>
          <p:cNvSpPr>
            <a:spLocks noGrp="1"/>
          </p:cNvSpPr>
          <p:nvPr>
            <p:ph type="title" hasCustomPrompt="1"/>
          </p:nvPr>
        </p:nvSpPr>
        <p:spPr>
          <a:xfrm>
            <a:off x="578722" y="-1"/>
            <a:ext cx="11138026" cy="1523958"/>
          </a:xfrm>
        </p:spPr>
        <p:txBody>
          <a:bodyPr lIns="180000" tIns="144000" bIns="0" anchor="ctr" anchorCtr="0"/>
          <a:lstStyle>
            <a:lvl1pPr>
              <a:lnSpc>
                <a:spcPct val="80000"/>
              </a:lnSpc>
              <a:defRPr/>
            </a:lvl1pPr>
          </a:lstStyle>
          <a:p>
            <a:r>
              <a:rPr lang="fr-CA"/>
              <a:t>MODIFIER LE STYLE DU TITRE (METTRE EN MAJUSCULES) </a:t>
            </a:r>
            <a:endParaRPr lang="en-US"/>
          </a:p>
        </p:txBody>
      </p:sp>
      <p:sp>
        <p:nvSpPr>
          <p:cNvPr id="3" name="Content Placeholder 2"/>
          <p:cNvSpPr>
            <a:spLocks noGrp="1"/>
          </p:cNvSpPr>
          <p:nvPr>
            <p:ph idx="1"/>
          </p:nvPr>
        </p:nvSpPr>
        <p:spPr>
          <a:xfrm>
            <a:off x="578722" y="1741925"/>
            <a:ext cx="11138026" cy="3942709"/>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Slide Number Placeholder 5"/>
          <p:cNvSpPr>
            <a:spLocks noGrp="1"/>
          </p:cNvSpPr>
          <p:nvPr>
            <p:ph type="sldNum" sz="quarter" idx="12"/>
          </p:nvPr>
        </p:nvSpPr>
        <p:spPr>
          <a:solidFill>
            <a:srgbClr val="822A85"/>
          </a:solidFill>
        </p:spPr>
        <p:txBody>
          <a:bodyPr/>
          <a:lstStyle>
            <a:lvl1pPr>
              <a:defRPr>
                <a:solidFill>
                  <a:schemeClr val="bg1"/>
                </a:solidFill>
              </a:defRPr>
            </a:lvl1pPr>
          </a:lstStyle>
          <a:p>
            <a:fld id="{CB4B3EF7-0E3E-C746-BEA3-A898439CAD76}" type="slidenum">
              <a:rPr lang="fr-FR" smtClean="0"/>
              <a:pPr/>
              <a:t>‹#›</a:t>
            </a:fld>
            <a:endParaRPr lang="fr-FR"/>
          </a:p>
        </p:txBody>
      </p:sp>
      <p:pic>
        <p:nvPicPr>
          <p:cNvPr id="7" name="Image 6">
            <a:extLst>
              <a:ext uri="{FF2B5EF4-FFF2-40B4-BE49-F238E27FC236}">
                <a16:creationId xmlns:a16="http://schemas.microsoft.com/office/drawing/2014/main" id="{6BF4F7EA-B521-76D7-7640-FFF78B47B266}"/>
              </a:ext>
            </a:extLst>
          </p:cNvPr>
          <p:cNvPicPr>
            <a:picLocks noChangeAspect="1"/>
          </p:cNvPicPr>
          <p:nvPr userDrawn="1"/>
        </p:nvPicPr>
        <p:blipFill>
          <a:blip r:embed="rId3"/>
          <a:srcRect/>
          <a:stretch/>
        </p:blipFill>
        <p:spPr>
          <a:xfrm>
            <a:off x="4779" y="5902601"/>
            <a:ext cx="1800365" cy="955397"/>
          </a:xfrm>
          <a:prstGeom prst="rect">
            <a:avLst/>
          </a:prstGeom>
        </p:spPr>
      </p:pic>
      <p:pic>
        <p:nvPicPr>
          <p:cNvPr id="8" name="Image 7">
            <a:extLst>
              <a:ext uri="{FF2B5EF4-FFF2-40B4-BE49-F238E27FC236}">
                <a16:creationId xmlns:a16="http://schemas.microsoft.com/office/drawing/2014/main" id="{3541F07C-F580-7A24-AFE2-18974E9C4B4A}"/>
              </a:ext>
            </a:extLst>
          </p:cNvPr>
          <p:cNvPicPr>
            <a:picLocks noChangeAspect="1"/>
          </p:cNvPicPr>
          <p:nvPr userDrawn="1"/>
        </p:nvPicPr>
        <p:blipFill>
          <a:blip r:embed="rId4"/>
          <a:srcRect/>
          <a:stretch/>
        </p:blipFill>
        <p:spPr>
          <a:xfrm>
            <a:off x="1957928" y="6379973"/>
            <a:ext cx="1846504" cy="478026"/>
          </a:xfrm>
          <a:prstGeom prst="rect">
            <a:avLst/>
          </a:prstGeom>
        </p:spPr>
      </p:pic>
      <p:sp>
        <p:nvSpPr>
          <p:cNvPr id="10" name="Rectangle 9">
            <a:extLst>
              <a:ext uri="{FF2B5EF4-FFF2-40B4-BE49-F238E27FC236}">
                <a16:creationId xmlns:a16="http://schemas.microsoft.com/office/drawing/2014/main" id="{76A0C13C-E773-9A44-E899-2B09344B482C}"/>
              </a:ext>
            </a:extLst>
          </p:cNvPr>
          <p:cNvSpPr/>
          <p:nvPr userDrawn="1"/>
        </p:nvSpPr>
        <p:spPr>
          <a:xfrm>
            <a:off x="-1" y="0"/>
            <a:ext cx="571476" cy="1523959"/>
          </a:xfrm>
          <a:prstGeom prst="rect">
            <a:avLst/>
          </a:prstGeom>
          <a:solidFill>
            <a:srgbClr val="822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905"/>
          </a:p>
        </p:txBody>
      </p:sp>
      <p:pic>
        <p:nvPicPr>
          <p:cNvPr id="11" name="Image 10">
            <a:extLst>
              <a:ext uri="{FF2B5EF4-FFF2-40B4-BE49-F238E27FC236}">
                <a16:creationId xmlns:a16="http://schemas.microsoft.com/office/drawing/2014/main" id="{0C38DCCE-2A6E-8CA3-846D-696F2622AF8A}"/>
              </a:ext>
            </a:extLst>
          </p:cNvPr>
          <p:cNvPicPr>
            <a:picLocks noChangeAspect="1"/>
          </p:cNvPicPr>
          <p:nvPr userDrawn="1"/>
        </p:nvPicPr>
        <p:blipFill>
          <a:blip r:embed="rId5"/>
          <a:stretch>
            <a:fillRect/>
          </a:stretch>
        </p:blipFill>
        <p:spPr>
          <a:xfrm>
            <a:off x="0" y="385644"/>
            <a:ext cx="551051" cy="752666"/>
          </a:xfrm>
          <a:prstGeom prst="rect">
            <a:avLst/>
          </a:prstGeom>
        </p:spPr>
      </p:pic>
    </p:spTree>
    <p:extLst>
      <p:ext uri="{BB962C8B-B14F-4D97-AF65-F5344CB8AC3E}">
        <p14:creationId xmlns:p14="http://schemas.microsoft.com/office/powerpoint/2010/main" val="870962301"/>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 Disparites">
    <p:bg>
      <p:bgPr>
        <a:solidFill>
          <a:srgbClr val="2484C6">
            <a:alpha val="20000"/>
          </a:srgbClr>
        </a:solidFill>
        <a:effectLst/>
      </p:bgPr>
    </p:bg>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E2877885-FECD-FA3B-2C99-F884AFFFC402}"/>
              </a:ext>
            </a:extLst>
          </p:cNvPr>
          <p:cNvPicPr>
            <a:picLocks noChangeAspect="1"/>
          </p:cNvPicPr>
          <p:nvPr userDrawn="1"/>
        </p:nvPicPr>
        <p:blipFill>
          <a:blip r:embed="rId2"/>
          <a:srcRect/>
          <a:stretch/>
        </p:blipFill>
        <p:spPr>
          <a:xfrm>
            <a:off x="9880050" y="6027923"/>
            <a:ext cx="1406500" cy="704100"/>
          </a:xfrm>
          <a:prstGeom prst="rect">
            <a:avLst/>
          </a:prstGeom>
        </p:spPr>
      </p:pic>
      <p:sp>
        <p:nvSpPr>
          <p:cNvPr id="2" name="Title 1"/>
          <p:cNvSpPr>
            <a:spLocks noGrp="1"/>
          </p:cNvSpPr>
          <p:nvPr>
            <p:ph type="title" hasCustomPrompt="1"/>
          </p:nvPr>
        </p:nvSpPr>
        <p:spPr>
          <a:xfrm>
            <a:off x="578722" y="-1"/>
            <a:ext cx="11138026" cy="1523958"/>
          </a:xfrm>
        </p:spPr>
        <p:txBody>
          <a:bodyPr lIns="180000" tIns="144000" bIns="0" anchor="ctr" anchorCtr="0"/>
          <a:lstStyle>
            <a:lvl1pPr>
              <a:lnSpc>
                <a:spcPct val="80000"/>
              </a:lnSpc>
              <a:defRPr/>
            </a:lvl1pPr>
          </a:lstStyle>
          <a:p>
            <a:r>
              <a:rPr lang="fr-CA"/>
              <a:t>MODIFIER LE STYLE DU TITRE (METTRE EN MAJUSCULES) </a:t>
            </a:r>
            <a:endParaRPr lang="en-US"/>
          </a:p>
        </p:txBody>
      </p:sp>
      <p:sp>
        <p:nvSpPr>
          <p:cNvPr id="3" name="Content Placeholder 2"/>
          <p:cNvSpPr>
            <a:spLocks noGrp="1"/>
          </p:cNvSpPr>
          <p:nvPr>
            <p:ph idx="1"/>
          </p:nvPr>
        </p:nvSpPr>
        <p:spPr>
          <a:xfrm>
            <a:off x="578722" y="1741925"/>
            <a:ext cx="11138026" cy="3942709"/>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Slide Number Placeholder 5"/>
          <p:cNvSpPr>
            <a:spLocks noGrp="1"/>
          </p:cNvSpPr>
          <p:nvPr>
            <p:ph type="sldNum" sz="quarter" idx="12"/>
          </p:nvPr>
        </p:nvSpPr>
        <p:spPr>
          <a:solidFill>
            <a:srgbClr val="2484C6"/>
          </a:solidFill>
        </p:spPr>
        <p:txBody>
          <a:bodyPr/>
          <a:lstStyle>
            <a:lvl1pPr>
              <a:defRPr>
                <a:solidFill>
                  <a:schemeClr val="bg1"/>
                </a:solidFill>
              </a:defRPr>
            </a:lvl1pPr>
          </a:lstStyle>
          <a:p>
            <a:fld id="{CB4B3EF7-0E3E-C746-BEA3-A898439CAD76}" type="slidenum">
              <a:rPr lang="fr-FR" smtClean="0"/>
              <a:pPr/>
              <a:t>‹#›</a:t>
            </a:fld>
            <a:endParaRPr lang="fr-FR"/>
          </a:p>
        </p:txBody>
      </p:sp>
      <p:pic>
        <p:nvPicPr>
          <p:cNvPr id="7" name="Image 6">
            <a:extLst>
              <a:ext uri="{FF2B5EF4-FFF2-40B4-BE49-F238E27FC236}">
                <a16:creationId xmlns:a16="http://schemas.microsoft.com/office/drawing/2014/main" id="{6BF4F7EA-B521-76D7-7640-FFF78B47B266}"/>
              </a:ext>
            </a:extLst>
          </p:cNvPr>
          <p:cNvPicPr>
            <a:picLocks noChangeAspect="1"/>
          </p:cNvPicPr>
          <p:nvPr userDrawn="1"/>
        </p:nvPicPr>
        <p:blipFill>
          <a:blip r:embed="rId3"/>
          <a:srcRect/>
          <a:stretch/>
        </p:blipFill>
        <p:spPr>
          <a:xfrm>
            <a:off x="4779" y="5902601"/>
            <a:ext cx="1800365" cy="955397"/>
          </a:xfrm>
          <a:prstGeom prst="rect">
            <a:avLst/>
          </a:prstGeom>
        </p:spPr>
      </p:pic>
      <p:pic>
        <p:nvPicPr>
          <p:cNvPr id="8" name="Image 7">
            <a:extLst>
              <a:ext uri="{FF2B5EF4-FFF2-40B4-BE49-F238E27FC236}">
                <a16:creationId xmlns:a16="http://schemas.microsoft.com/office/drawing/2014/main" id="{3541F07C-F580-7A24-AFE2-18974E9C4B4A}"/>
              </a:ext>
            </a:extLst>
          </p:cNvPr>
          <p:cNvPicPr>
            <a:picLocks noChangeAspect="1"/>
          </p:cNvPicPr>
          <p:nvPr userDrawn="1"/>
        </p:nvPicPr>
        <p:blipFill>
          <a:blip r:embed="rId4"/>
          <a:srcRect/>
          <a:stretch/>
        </p:blipFill>
        <p:spPr>
          <a:xfrm>
            <a:off x="1957928" y="6379973"/>
            <a:ext cx="1846504" cy="478026"/>
          </a:xfrm>
          <a:prstGeom prst="rect">
            <a:avLst/>
          </a:prstGeom>
        </p:spPr>
      </p:pic>
      <p:sp>
        <p:nvSpPr>
          <p:cNvPr id="10" name="Rectangle 9">
            <a:extLst>
              <a:ext uri="{FF2B5EF4-FFF2-40B4-BE49-F238E27FC236}">
                <a16:creationId xmlns:a16="http://schemas.microsoft.com/office/drawing/2014/main" id="{76A0C13C-E773-9A44-E899-2B09344B482C}"/>
              </a:ext>
            </a:extLst>
          </p:cNvPr>
          <p:cNvSpPr/>
          <p:nvPr userDrawn="1"/>
        </p:nvSpPr>
        <p:spPr>
          <a:xfrm>
            <a:off x="-1" y="0"/>
            <a:ext cx="571476" cy="1523959"/>
          </a:xfrm>
          <a:prstGeom prst="rect">
            <a:avLst/>
          </a:prstGeom>
          <a:solidFill>
            <a:srgbClr val="2484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905"/>
          </a:p>
        </p:txBody>
      </p:sp>
      <p:pic>
        <p:nvPicPr>
          <p:cNvPr id="11" name="Image 10">
            <a:extLst>
              <a:ext uri="{FF2B5EF4-FFF2-40B4-BE49-F238E27FC236}">
                <a16:creationId xmlns:a16="http://schemas.microsoft.com/office/drawing/2014/main" id="{0C38DCCE-2A6E-8CA3-846D-696F2622AF8A}"/>
              </a:ext>
            </a:extLst>
          </p:cNvPr>
          <p:cNvPicPr>
            <a:picLocks noChangeAspect="1"/>
          </p:cNvPicPr>
          <p:nvPr userDrawn="1"/>
        </p:nvPicPr>
        <p:blipFill>
          <a:blip r:embed="rId5"/>
          <a:stretch>
            <a:fillRect/>
          </a:stretch>
        </p:blipFill>
        <p:spPr>
          <a:xfrm>
            <a:off x="0" y="385644"/>
            <a:ext cx="551051" cy="752666"/>
          </a:xfrm>
          <a:prstGeom prst="rect">
            <a:avLst/>
          </a:prstGeom>
        </p:spPr>
      </p:pic>
    </p:spTree>
    <p:extLst>
      <p:ext uri="{BB962C8B-B14F-4D97-AF65-F5344CB8AC3E}">
        <p14:creationId xmlns:p14="http://schemas.microsoft.com/office/powerpoint/2010/main" val="2548687331"/>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re et contenu - Assurances">
    <p:bg>
      <p:bgPr>
        <a:solidFill>
          <a:srgbClr val="C95784">
            <a:alpha val="20000"/>
          </a:srgbClr>
        </a:solidFill>
        <a:effectLst/>
      </p:bgPr>
    </p:bg>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E2877885-FECD-FA3B-2C99-F884AFFFC402}"/>
              </a:ext>
            </a:extLst>
          </p:cNvPr>
          <p:cNvPicPr>
            <a:picLocks noChangeAspect="1"/>
          </p:cNvPicPr>
          <p:nvPr userDrawn="1"/>
        </p:nvPicPr>
        <p:blipFill>
          <a:blip r:embed="rId2"/>
          <a:srcRect/>
          <a:stretch/>
        </p:blipFill>
        <p:spPr>
          <a:xfrm>
            <a:off x="9880050" y="6027923"/>
            <a:ext cx="1406500" cy="704100"/>
          </a:xfrm>
          <a:prstGeom prst="rect">
            <a:avLst/>
          </a:prstGeom>
        </p:spPr>
      </p:pic>
      <p:sp>
        <p:nvSpPr>
          <p:cNvPr id="2" name="Title 1"/>
          <p:cNvSpPr>
            <a:spLocks noGrp="1"/>
          </p:cNvSpPr>
          <p:nvPr>
            <p:ph type="title" hasCustomPrompt="1"/>
          </p:nvPr>
        </p:nvSpPr>
        <p:spPr>
          <a:xfrm>
            <a:off x="578722" y="-1"/>
            <a:ext cx="11138026" cy="1523958"/>
          </a:xfrm>
        </p:spPr>
        <p:txBody>
          <a:bodyPr lIns="180000" tIns="144000" bIns="0" anchor="ctr" anchorCtr="0"/>
          <a:lstStyle>
            <a:lvl1pPr>
              <a:lnSpc>
                <a:spcPct val="80000"/>
              </a:lnSpc>
              <a:defRPr/>
            </a:lvl1pPr>
          </a:lstStyle>
          <a:p>
            <a:r>
              <a:rPr lang="fr-CA"/>
              <a:t>MODIFIER LE STYLE DU TITRE (METTRE EN MAJUSCULES) </a:t>
            </a:r>
            <a:endParaRPr lang="en-US"/>
          </a:p>
        </p:txBody>
      </p:sp>
      <p:sp>
        <p:nvSpPr>
          <p:cNvPr id="3" name="Content Placeholder 2"/>
          <p:cNvSpPr>
            <a:spLocks noGrp="1"/>
          </p:cNvSpPr>
          <p:nvPr>
            <p:ph idx="1"/>
          </p:nvPr>
        </p:nvSpPr>
        <p:spPr>
          <a:xfrm>
            <a:off x="578722" y="1741925"/>
            <a:ext cx="11138026" cy="3942709"/>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Slide Number Placeholder 5"/>
          <p:cNvSpPr>
            <a:spLocks noGrp="1"/>
          </p:cNvSpPr>
          <p:nvPr>
            <p:ph type="sldNum" sz="quarter" idx="12"/>
          </p:nvPr>
        </p:nvSpPr>
        <p:spPr>
          <a:solidFill>
            <a:srgbClr val="C95784"/>
          </a:solidFill>
        </p:spPr>
        <p:txBody>
          <a:bodyPr/>
          <a:lstStyle>
            <a:lvl1pPr>
              <a:defRPr>
                <a:solidFill>
                  <a:schemeClr val="bg1"/>
                </a:solidFill>
              </a:defRPr>
            </a:lvl1pPr>
          </a:lstStyle>
          <a:p>
            <a:fld id="{CB4B3EF7-0E3E-C746-BEA3-A898439CAD76}" type="slidenum">
              <a:rPr lang="fr-FR" smtClean="0"/>
              <a:pPr/>
              <a:t>‹#›</a:t>
            </a:fld>
            <a:endParaRPr lang="fr-FR"/>
          </a:p>
        </p:txBody>
      </p:sp>
      <p:pic>
        <p:nvPicPr>
          <p:cNvPr id="7" name="Image 6">
            <a:extLst>
              <a:ext uri="{FF2B5EF4-FFF2-40B4-BE49-F238E27FC236}">
                <a16:creationId xmlns:a16="http://schemas.microsoft.com/office/drawing/2014/main" id="{6BF4F7EA-B521-76D7-7640-FFF78B47B266}"/>
              </a:ext>
            </a:extLst>
          </p:cNvPr>
          <p:cNvPicPr>
            <a:picLocks noChangeAspect="1"/>
          </p:cNvPicPr>
          <p:nvPr userDrawn="1"/>
        </p:nvPicPr>
        <p:blipFill>
          <a:blip r:embed="rId3"/>
          <a:srcRect/>
          <a:stretch/>
        </p:blipFill>
        <p:spPr>
          <a:xfrm>
            <a:off x="4780" y="5902601"/>
            <a:ext cx="1800363" cy="955396"/>
          </a:xfrm>
          <a:prstGeom prst="rect">
            <a:avLst/>
          </a:prstGeom>
        </p:spPr>
      </p:pic>
      <p:pic>
        <p:nvPicPr>
          <p:cNvPr id="8" name="Image 7">
            <a:extLst>
              <a:ext uri="{FF2B5EF4-FFF2-40B4-BE49-F238E27FC236}">
                <a16:creationId xmlns:a16="http://schemas.microsoft.com/office/drawing/2014/main" id="{3541F07C-F580-7A24-AFE2-18974E9C4B4A}"/>
              </a:ext>
            </a:extLst>
          </p:cNvPr>
          <p:cNvPicPr>
            <a:picLocks noChangeAspect="1"/>
          </p:cNvPicPr>
          <p:nvPr userDrawn="1"/>
        </p:nvPicPr>
        <p:blipFill>
          <a:blip r:embed="rId4"/>
          <a:srcRect/>
          <a:stretch/>
        </p:blipFill>
        <p:spPr>
          <a:xfrm>
            <a:off x="1957928" y="6379973"/>
            <a:ext cx="1846504" cy="478026"/>
          </a:xfrm>
          <a:prstGeom prst="rect">
            <a:avLst/>
          </a:prstGeom>
        </p:spPr>
      </p:pic>
      <p:sp>
        <p:nvSpPr>
          <p:cNvPr id="10" name="Rectangle 9">
            <a:extLst>
              <a:ext uri="{FF2B5EF4-FFF2-40B4-BE49-F238E27FC236}">
                <a16:creationId xmlns:a16="http://schemas.microsoft.com/office/drawing/2014/main" id="{76A0C13C-E773-9A44-E899-2B09344B482C}"/>
              </a:ext>
            </a:extLst>
          </p:cNvPr>
          <p:cNvSpPr/>
          <p:nvPr userDrawn="1"/>
        </p:nvSpPr>
        <p:spPr>
          <a:xfrm>
            <a:off x="-1" y="0"/>
            <a:ext cx="571476" cy="1523959"/>
          </a:xfrm>
          <a:prstGeom prst="rect">
            <a:avLst/>
          </a:prstGeom>
          <a:solidFill>
            <a:srgbClr val="C957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905"/>
          </a:p>
        </p:txBody>
      </p:sp>
      <p:pic>
        <p:nvPicPr>
          <p:cNvPr id="11" name="Image 10">
            <a:extLst>
              <a:ext uri="{FF2B5EF4-FFF2-40B4-BE49-F238E27FC236}">
                <a16:creationId xmlns:a16="http://schemas.microsoft.com/office/drawing/2014/main" id="{0C38DCCE-2A6E-8CA3-846D-696F2622AF8A}"/>
              </a:ext>
            </a:extLst>
          </p:cNvPr>
          <p:cNvPicPr>
            <a:picLocks noChangeAspect="1"/>
          </p:cNvPicPr>
          <p:nvPr userDrawn="1"/>
        </p:nvPicPr>
        <p:blipFill>
          <a:blip r:embed="rId5"/>
          <a:stretch>
            <a:fillRect/>
          </a:stretch>
        </p:blipFill>
        <p:spPr>
          <a:xfrm>
            <a:off x="0" y="385644"/>
            <a:ext cx="551051" cy="752666"/>
          </a:xfrm>
          <a:prstGeom prst="rect">
            <a:avLst/>
          </a:prstGeom>
        </p:spPr>
      </p:pic>
    </p:spTree>
    <p:extLst>
      <p:ext uri="{BB962C8B-B14F-4D97-AF65-F5344CB8AC3E}">
        <p14:creationId xmlns:p14="http://schemas.microsoft.com/office/powerpoint/2010/main" val="1358443041"/>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re et contenu - Noir et blanc">
    <p:bg>
      <p:bgPr>
        <a:solidFill>
          <a:schemeClr val="bg1"/>
        </a:solidFill>
        <a:effectLst/>
      </p:bgPr>
    </p:bg>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E2877885-FECD-FA3B-2C99-F884AFFFC402}"/>
              </a:ext>
            </a:extLst>
          </p:cNvPr>
          <p:cNvPicPr>
            <a:picLocks noChangeAspect="1"/>
          </p:cNvPicPr>
          <p:nvPr userDrawn="1"/>
        </p:nvPicPr>
        <p:blipFill>
          <a:blip r:embed="rId2"/>
          <a:srcRect/>
          <a:stretch/>
        </p:blipFill>
        <p:spPr>
          <a:xfrm>
            <a:off x="9880030" y="6027923"/>
            <a:ext cx="1406540" cy="704100"/>
          </a:xfrm>
          <a:prstGeom prst="rect">
            <a:avLst/>
          </a:prstGeom>
        </p:spPr>
      </p:pic>
      <p:sp>
        <p:nvSpPr>
          <p:cNvPr id="2" name="Title 1"/>
          <p:cNvSpPr>
            <a:spLocks noGrp="1"/>
          </p:cNvSpPr>
          <p:nvPr>
            <p:ph type="title" hasCustomPrompt="1"/>
          </p:nvPr>
        </p:nvSpPr>
        <p:spPr>
          <a:xfrm>
            <a:off x="578722" y="-1"/>
            <a:ext cx="11138026" cy="1523958"/>
          </a:xfrm>
        </p:spPr>
        <p:txBody>
          <a:bodyPr lIns="180000" tIns="144000" bIns="0" anchor="ctr" anchorCtr="0"/>
          <a:lstStyle>
            <a:lvl1pPr>
              <a:lnSpc>
                <a:spcPct val="80000"/>
              </a:lnSpc>
              <a:defRPr/>
            </a:lvl1pPr>
          </a:lstStyle>
          <a:p>
            <a:r>
              <a:rPr lang="fr-CA"/>
              <a:t>MODIFIER LE STYLE DU TITRE (METTRE EN MAJUSCULES) </a:t>
            </a:r>
            <a:endParaRPr lang="en-US"/>
          </a:p>
        </p:txBody>
      </p:sp>
      <p:sp>
        <p:nvSpPr>
          <p:cNvPr id="3" name="Content Placeholder 2"/>
          <p:cNvSpPr>
            <a:spLocks noGrp="1"/>
          </p:cNvSpPr>
          <p:nvPr>
            <p:ph idx="1"/>
          </p:nvPr>
        </p:nvSpPr>
        <p:spPr>
          <a:xfrm>
            <a:off x="578722" y="1741925"/>
            <a:ext cx="11138026" cy="3942709"/>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Slide Number Placeholder 5"/>
          <p:cNvSpPr>
            <a:spLocks noGrp="1"/>
          </p:cNvSpPr>
          <p:nvPr>
            <p:ph type="sldNum" sz="quarter" idx="12"/>
          </p:nvPr>
        </p:nvSpPr>
        <p:spPr>
          <a:solidFill>
            <a:schemeClr val="tx1"/>
          </a:solidFill>
        </p:spPr>
        <p:txBody>
          <a:bodyPr/>
          <a:lstStyle>
            <a:lvl1pPr>
              <a:defRPr>
                <a:solidFill>
                  <a:schemeClr val="bg1"/>
                </a:solidFill>
              </a:defRPr>
            </a:lvl1pPr>
          </a:lstStyle>
          <a:p>
            <a:fld id="{CB4B3EF7-0E3E-C746-BEA3-A898439CAD76}" type="slidenum">
              <a:rPr lang="fr-FR" smtClean="0"/>
              <a:pPr/>
              <a:t>‹#›</a:t>
            </a:fld>
            <a:endParaRPr lang="fr-FR"/>
          </a:p>
        </p:txBody>
      </p:sp>
      <p:pic>
        <p:nvPicPr>
          <p:cNvPr id="7" name="Image 6">
            <a:extLst>
              <a:ext uri="{FF2B5EF4-FFF2-40B4-BE49-F238E27FC236}">
                <a16:creationId xmlns:a16="http://schemas.microsoft.com/office/drawing/2014/main" id="{6BF4F7EA-B521-76D7-7640-FFF78B47B266}"/>
              </a:ext>
            </a:extLst>
          </p:cNvPr>
          <p:cNvPicPr>
            <a:picLocks noChangeAspect="1"/>
          </p:cNvPicPr>
          <p:nvPr userDrawn="1"/>
        </p:nvPicPr>
        <p:blipFill>
          <a:blip r:embed="rId3"/>
          <a:srcRect/>
          <a:stretch/>
        </p:blipFill>
        <p:spPr>
          <a:xfrm>
            <a:off x="4777" y="5902601"/>
            <a:ext cx="1800369" cy="955399"/>
          </a:xfrm>
          <a:prstGeom prst="rect">
            <a:avLst/>
          </a:prstGeom>
        </p:spPr>
      </p:pic>
      <p:pic>
        <p:nvPicPr>
          <p:cNvPr id="8" name="Image 7">
            <a:extLst>
              <a:ext uri="{FF2B5EF4-FFF2-40B4-BE49-F238E27FC236}">
                <a16:creationId xmlns:a16="http://schemas.microsoft.com/office/drawing/2014/main" id="{3541F07C-F580-7A24-AFE2-18974E9C4B4A}"/>
              </a:ext>
            </a:extLst>
          </p:cNvPr>
          <p:cNvPicPr>
            <a:picLocks noChangeAspect="1"/>
          </p:cNvPicPr>
          <p:nvPr userDrawn="1"/>
        </p:nvPicPr>
        <p:blipFill>
          <a:blip r:embed="rId4"/>
          <a:srcRect/>
          <a:stretch/>
        </p:blipFill>
        <p:spPr>
          <a:xfrm>
            <a:off x="1957928" y="6379973"/>
            <a:ext cx="1846504" cy="478026"/>
          </a:xfrm>
          <a:prstGeom prst="rect">
            <a:avLst/>
          </a:prstGeom>
        </p:spPr>
      </p:pic>
      <p:sp>
        <p:nvSpPr>
          <p:cNvPr id="10" name="Rectangle 9">
            <a:extLst>
              <a:ext uri="{FF2B5EF4-FFF2-40B4-BE49-F238E27FC236}">
                <a16:creationId xmlns:a16="http://schemas.microsoft.com/office/drawing/2014/main" id="{76A0C13C-E773-9A44-E899-2B09344B482C}"/>
              </a:ext>
            </a:extLst>
          </p:cNvPr>
          <p:cNvSpPr/>
          <p:nvPr userDrawn="1"/>
        </p:nvSpPr>
        <p:spPr>
          <a:xfrm>
            <a:off x="-1" y="0"/>
            <a:ext cx="571476" cy="15239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905"/>
          </a:p>
        </p:txBody>
      </p:sp>
      <p:pic>
        <p:nvPicPr>
          <p:cNvPr id="11" name="Image 10">
            <a:extLst>
              <a:ext uri="{FF2B5EF4-FFF2-40B4-BE49-F238E27FC236}">
                <a16:creationId xmlns:a16="http://schemas.microsoft.com/office/drawing/2014/main" id="{0C38DCCE-2A6E-8CA3-846D-696F2622AF8A}"/>
              </a:ext>
            </a:extLst>
          </p:cNvPr>
          <p:cNvPicPr>
            <a:picLocks noChangeAspect="1"/>
          </p:cNvPicPr>
          <p:nvPr userDrawn="1"/>
        </p:nvPicPr>
        <p:blipFill>
          <a:blip r:embed="rId5"/>
          <a:stretch>
            <a:fillRect/>
          </a:stretch>
        </p:blipFill>
        <p:spPr>
          <a:xfrm>
            <a:off x="0" y="385644"/>
            <a:ext cx="551051" cy="752666"/>
          </a:xfrm>
          <a:prstGeom prst="rect">
            <a:avLst/>
          </a:prstGeom>
        </p:spPr>
      </p:pic>
    </p:spTree>
    <p:extLst>
      <p:ext uri="{BB962C8B-B14F-4D97-AF65-F5344CB8AC3E}">
        <p14:creationId xmlns:p14="http://schemas.microsoft.com/office/powerpoint/2010/main" val="3404771563"/>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re de section - Original">
    <p:bg>
      <p:bgPr>
        <a:solidFill>
          <a:srgbClr val="00BF9A">
            <a:alpha val="20000"/>
          </a:srgbClr>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9CBCB8A-7BF1-3CD5-2B2B-1063AFFD11D8}"/>
              </a:ext>
            </a:extLst>
          </p:cNvPr>
          <p:cNvSpPr>
            <a:spLocks noGrp="1"/>
          </p:cNvSpPr>
          <p:nvPr>
            <p:ph type="ctrTitle"/>
          </p:nvPr>
        </p:nvSpPr>
        <p:spPr>
          <a:xfrm>
            <a:off x="2983362" y="1700595"/>
            <a:ext cx="6226262" cy="1728404"/>
          </a:xfrm>
          <a:solidFill>
            <a:srgbClr val="00BF9A"/>
          </a:solidFill>
        </p:spPr>
        <p:txBody>
          <a:bodyPr lIns="72000" tIns="108000" rIns="72000" bIns="36000" anchor="b">
            <a:spAutoFit/>
          </a:bodyPr>
          <a:lstStyle>
            <a:lvl1pPr algn="ctr">
              <a:defRPr sz="5715">
                <a:solidFill>
                  <a:schemeClr val="bg1"/>
                </a:solidFill>
              </a:defRPr>
            </a:lvl1pPr>
          </a:lstStyle>
          <a:p>
            <a:r>
              <a:rPr lang="fr-FR"/>
              <a:t>Modifiez le style du titre</a:t>
            </a:r>
            <a:endParaRPr lang="en-US"/>
          </a:p>
        </p:txBody>
      </p:sp>
      <p:sp>
        <p:nvSpPr>
          <p:cNvPr id="8" name="Subtitle 2">
            <a:extLst>
              <a:ext uri="{FF2B5EF4-FFF2-40B4-BE49-F238E27FC236}">
                <a16:creationId xmlns:a16="http://schemas.microsoft.com/office/drawing/2014/main" id="{D15710C2-ED52-7FCD-0A31-49B03D1EF337}"/>
              </a:ext>
            </a:extLst>
          </p:cNvPr>
          <p:cNvSpPr>
            <a:spLocks noGrp="1"/>
          </p:cNvSpPr>
          <p:nvPr>
            <p:ph type="subTitle" idx="1"/>
          </p:nvPr>
        </p:nvSpPr>
        <p:spPr>
          <a:xfrm>
            <a:off x="2982869" y="3742983"/>
            <a:ext cx="6226262" cy="1933492"/>
          </a:xfrm>
        </p:spPr>
        <p:txBody>
          <a:bodyPr>
            <a:normAutofit/>
          </a:bodyPr>
          <a:lstStyle>
            <a:lvl1pPr marL="0" indent="0" algn="l">
              <a:lnSpc>
                <a:spcPct val="100000"/>
              </a:lnSpc>
              <a:buNone/>
              <a:defRPr sz="2117">
                <a:solidFill>
                  <a:schemeClr val="tx1"/>
                </a:solidFill>
              </a:defRPr>
            </a:lvl1pPr>
            <a:lvl2pPr marL="457194" indent="0" algn="ctr">
              <a:buNone/>
              <a:defRPr sz="2000"/>
            </a:lvl2pPr>
            <a:lvl3pPr marL="914389" indent="0" algn="ctr">
              <a:buNone/>
              <a:defRPr sz="1800"/>
            </a:lvl3pPr>
            <a:lvl4pPr marL="1371583" indent="0" algn="ctr">
              <a:buNone/>
              <a:defRPr sz="1600"/>
            </a:lvl4pPr>
            <a:lvl5pPr marL="1828777" indent="0" algn="ctr">
              <a:buNone/>
              <a:defRPr sz="1600"/>
            </a:lvl5pPr>
            <a:lvl6pPr marL="2285971" indent="0" algn="ctr">
              <a:buNone/>
              <a:defRPr sz="1600"/>
            </a:lvl6pPr>
            <a:lvl7pPr marL="2743167" indent="0" algn="ctr">
              <a:buNone/>
              <a:defRPr sz="1600"/>
            </a:lvl7pPr>
            <a:lvl8pPr marL="3200361" indent="0" algn="ctr">
              <a:buNone/>
              <a:defRPr sz="1600"/>
            </a:lvl8pPr>
            <a:lvl9pPr marL="3657555" indent="0" algn="ctr">
              <a:buNone/>
              <a:defRPr sz="1600"/>
            </a:lvl9pPr>
          </a:lstStyle>
          <a:p>
            <a:r>
              <a:rPr lang="fr-FR"/>
              <a:t>Modifiez le style des sous-titres du masque</a:t>
            </a:r>
            <a:endParaRPr lang="en-US"/>
          </a:p>
        </p:txBody>
      </p:sp>
      <p:cxnSp>
        <p:nvCxnSpPr>
          <p:cNvPr id="9" name="Connecteur droit 8">
            <a:extLst>
              <a:ext uri="{FF2B5EF4-FFF2-40B4-BE49-F238E27FC236}">
                <a16:creationId xmlns:a16="http://schemas.microsoft.com/office/drawing/2014/main" id="{08A892CC-DFFD-A42A-6B5A-C7D32BCA9B0E}"/>
              </a:ext>
            </a:extLst>
          </p:cNvPr>
          <p:cNvCxnSpPr/>
          <p:nvPr userDrawn="1"/>
        </p:nvCxnSpPr>
        <p:spPr>
          <a:xfrm>
            <a:off x="2982870" y="3576543"/>
            <a:ext cx="4654633" cy="0"/>
          </a:xfrm>
          <a:prstGeom prst="line">
            <a:avLst/>
          </a:prstGeom>
          <a:ln w="38100">
            <a:solidFill>
              <a:srgbClr val="00BF9A"/>
            </a:solidFill>
          </a:ln>
        </p:spPr>
        <p:style>
          <a:lnRef idx="1">
            <a:schemeClr val="accent1"/>
          </a:lnRef>
          <a:fillRef idx="0">
            <a:schemeClr val="accent1"/>
          </a:fillRef>
          <a:effectRef idx="0">
            <a:schemeClr val="accent1"/>
          </a:effectRef>
          <a:fontRef idx="minor">
            <a:schemeClr val="tx1"/>
          </a:fontRef>
        </p:style>
      </p:cxnSp>
      <p:pic>
        <p:nvPicPr>
          <p:cNvPr id="11" name="Image 10">
            <a:extLst>
              <a:ext uri="{FF2B5EF4-FFF2-40B4-BE49-F238E27FC236}">
                <a16:creationId xmlns:a16="http://schemas.microsoft.com/office/drawing/2014/main" id="{15811846-3F89-CF15-FD3E-31650935740B}"/>
              </a:ext>
            </a:extLst>
          </p:cNvPr>
          <p:cNvPicPr>
            <a:picLocks noChangeAspect="1"/>
          </p:cNvPicPr>
          <p:nvPr userDrawn="1"/>
        </p:nvPicPr>
        <p:blipFill>
          <a:blip r:embed="rId2"/>
          <a:srcRect/>
          <a:stretch/>
        </p:blipFill>
        <p:spPr>
          <a:xfrm>
            <a:off x="10644020" y="6027923"/>
            <a:ext cx="1406500" cy="704100"/>
          </a:xfrm>
          <a:prstGeom prst="rect">
            <a:avLst/>
          </a:prstGeom>
        </p:spPr>
      </p:pic>
    </p:spTree>
    <p:extLst>
      <p:ext uri="{BB962C8B-B14F-4D97-AF65-F5344CB8AC3E}">
        <p14:creationId xmlns:p14="http://schemas.microsoft.com/office/powerpoint/2010/main" val="2691719829"/>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re de section - Salaire">
    <p:bg>
      <p:bgPr>
        <a:solidFill>
          <a:srgbClr val="FBB042">
            <a:alpha val="20000"/>
          </a:srgbClr>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9CBCB8A-7BF1-3CD5-2B2B-1063AFFD11D8}"/>
              </a:ext>
            </a:extLst>
          </p:cNvPr>
          <p:cNvSpPr>
            <a:spLocks noGrp="1"/>
          </p:cNvSpPr>
          <p:nvPr>
            <p:ph type="ctrTitle"/>
          </p:nvPr>
        </p:nvSpPr>
        <p:spPr>
          <a:xfrm>
            <a:off x="2983362" y="1700595"/>
            <a:ext cx="6226262" cy="1728404"/>
          </a:xfrm>
          <a:solidFill>
            <a:srgbClr val="FBB042"/>
          </a:solidFill>
        </p:spPr>
        <p:txBody>
          <a:bodyPr lIns="72000" tIns="108000" rIns="72000" bIns="36000" anchor="b">
            <a:spAutoFit/>
          </a:bodyPr>
          <a:lstStyle>
            <a:lvl1pPr algn="ctr">
              <a:defRPr sz="5715">
                <a:solidFill>
                  <a:schemeClr val="bg1"/>
                </a:solidFill>
              </a:defRPr>
            </a:lvl1pPr>
          </a:lstStyle>
          <a:p>
            <a:r>
              <a:rPr lang="fr-FR"/>
              <a:t>Modifiez le style du titre</a:t>
            </a:r>
            <a:endParaRPr lang="en-US"/>
          </a:p>
        </p:txBody>
      </p:sp>
      <p:sp>
        <p:nvSpPr>
          <p:cNvPr id="8" name="Subtitle 2">
            <a:extLst>
              <a:ext uri="{FF2B5EF4-FFF2-40B4-BE49-F238E27FC236}">
                <a16:creationId xmlns:a16="http://schemas.microsoft.com/office/drawing/2014/main" id="{D15710C2-ED52-7FCD-0A31-49B03D1EF337}"/>
              </a:ext>
            </a:extLst>
          </p:cNvPr>
          <p:cNvSpPr>
            <a:spLocks noGrp="1"/>
          </p:cNvSpPr>
          <p:nvPr>
            <p:ph type="subTitle" idx="1"/>
          </p:nvPr>
        </p:nvSpPr>
        <p:spPr>
          <a:xfrm>
            <a:off x="2982869" y="3742983"/>
            <a:ext cx="6226262" cy="1933492"/>
          </a:xfrm>
        </p:spPr>
        <p:txBody>
          <a:bodyPr>
            <a:normAutofit/>
          </a:bodyPr>
          <a:lstStyle>
            <a:lvl1pPr marL="0" indent="0" algn="l">
              <a:lnSpc>
                <a:spcPct val="100000"/>
              </a:lnSpc>
              <a:buNone/>
              <a:defRPr sz="2117">
                <a:solidFill>
                  <a:schemeClr val="tx1"/>
                </a:solidFill>
              </a:defRPr>
            </a:lvl1pPr>
            <a:lvl2pPr marL="457194" indent="0" algn="ctr">
              <a:buNone/>
              <a:defRPr sz="2000"/>
            </a:lvl2pPr>
            <a:lvl3pPr marL="914389" indent="0" algn="ctr">
              <a:buNone/>
              <a:defRPr sz="1800"/>
            </a:lvl3pPr>
            <a:lvl4pPr marL="1371583" indent="0" algn="ctr">
              <a:buNone/>
              <a:defRPr sz="1600"/>
            </a:lvl4pPr>
            <a:lvl5pPr marL="1828777" indent="0" algn="ctr">
              <a:buNone/>
              <a:defRPr sz="1600"/>
            </a:lvl5pPr>
            <a:lvl6pPr marL="2285971" indent="0" algn="ctr">
              <a:buNone/>
              <a:defRPr sz="1600"/>
            </a:lvl6pPr>
            <a:lvl7pPr marL="2743167" indent="0" algn="ctr">
              <a:buNone/>
              <a:defRPr sz="1600"/>
            </a:lvl7pPr>
            <a:lvl8pPr marL="3200361" indent="0" algn="ctr">
              <a:buNone/>
              <a:defRPr sz="1600"/>
            </a:lvl8pPr>
            <a:lvl9pPr marL="3657555" indent="0" algn="ctr">
              <a:buNone/>
              <a:defRPr sz="1600"/>
            </a:lvl9pPr>
          </a:lstStyle>
          <a:p>
            <a:r>
              <a:rPr lang="fr-FR"/>
              <a:t>Modifiez le style des sous-titres du masque</a:t>
            </a:r>
            <a:endParaRPr lang="en-US"/>
          </a:p>
        </p:txBody>
      </p:sp>
      <p:cxnSp>
        <p:nvCxnSpPr>
          <p:cNvPr id="9" name="Connecteur droit 8">
            <a:extLst>
              <a:ext uri="{FF2B5EF4-FFF2-40B4-BE49-F238E27FC236}">
                <a16:creationId xmlns:a16="http://schemas.microsoft.com/office/drawing/2014/main" id="{08A892CC-DFFD-A42A-6B5A-C7D32BCA9B0E}"/>
              </a:ext>
            </a:extLst>
          </p:cNvPr>
          <p:cNvCxnSpPr/>
          <p:nvPr userDrawn="1"/>
        </p:nvCxnSpPr>
        <p:spPr>
          <a:xfrm>
            <a:off x="2982870" y="3576543"/>
            <a:ext cx="4654633" cy="0"/>
          </a:xfrm>
          <a:prstGeom prst="line">
            <a:avLst/>
          </a:prstGeom>
          <a:ln w="38100">
            <a:solidFill>
              <a:srgbClr val="FBB042"/>
            </a:solidFill>
          </a:ln>
        </p:spPr>
        <p:style>
          <a:lnRef idx="1">
            <a:schemeClr val="accent1"/>
          </a:lnRef>
          <a:fillRef idx="0">
            <a:schemeClr val="accent1"/>
          </a:fillRef>
          <a:effectRef idx="0">
            <a:schemeClr val="accent1"/>
          </a:effectRef>
          <a:fontRef idx="minor">
            <a:schemeClr val="tx1"/>
          </a:fontRef>
        </p:style>
      </p:cxnSp>
      <p:pic>
        <p:nvPicPr>
          <p:cNvPr id="11" name="Image 10">
            <a:extLst>
              <a:ext uri="{FF2B5EF4-FFF2-40B4-BE49-F238E27FC236}">
                <a16:creationId xmlns:a16="http://schemas.microsoft.com/office/drawing/2014/main" id="{15811846-3F89-CF15-FD3E-31650935740B}"/>
              </a:ext>
            </a:extLst>
          </p:cNvPr>
          <p:cNvPicPr>
            <a:picLocks noChangeAspect="1"/>
          </p:cNvPicPr>
          <p:nvPr userDrawn="1"/>
        </p:nvPicPr>
        <p:blipFill>
          <a:blip r:embed="rId2"/>
          <a:srcRect/>
          <a:stretch/>
        </p:blipFill>
        <p:spPr>
          <a:xfrm>
            <a:off x="10644020" y="6027923"/>
            <a:ext cx="1406500" cy="704100"/>
          </a:xfrm>
          <a:prstGeom prst="rect">
            <a:avLst/>
          </a:prstGeom>
        </p:spPr>
      </p:pic>
    </p:spTree>
    <p:extLst>
      <p:ext uri="{BB962C8B-B14F-4D97-AF65-F5344CB8AC3E}">
        <p14:creationId xmlns:p14="http://schemas.microsoft.com/office/powerpoint/2010/main" val="2192673799"/>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re de section - Conditions">
    <p:bg>
      <p:bgPr>
        <a:solidFill>
          <a:srgbClr val="F04E23">
            <a:alpha val="20000"/>
          </a:srgbClr>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9CBCB8A-7BF1-3CD5-2B2B-1063AFFD11D8}"/>
              </a:ext>
            </a:extLst>
          </p:cNvPr>
          <p:cNvSpPr>
            <a:spLocks noGrp="1"/>
          </p:cNvSpPr>
          <p:nvPr>
            <p:ph type="ctrTitle"/>
          </p:nvPr>
        </p:nvSpPr>
        <p:spPr>
          <a:xfrm>
            <a:off x="2983362" y="1700595"/>
            <a:ext cx="6226262" cy="1728404"/>
          </a:xfrm>
          <a:solidFill>
            <a:srgbClr val="F04E23"/>
          </a:solidFill>
        </p:spPr>
        <p:txBody>
          <a:bodyPr lIns="72000" tIns="108000" rIns="72000" bIns="36000" anchor="b">
            <a:spAutoFit/>
          </a:bodyPr>
          <a:lstStyle>
            <a:lvl1pPr algn="ctr">
              <a:defRPr sz="5715">
                <a:solidFill>
                  <a:schemeClr val="bg1"/>
                </a:solidFill>
              </a:defRPr>
            </a:lvl1pPr>
          </a:lstStyle>
          <a:p>
            <a:r>
              <a:rPr lang="fr-FR"/>
              <a:t>Modifiez le style du titre</a:t>
            </a:r>
            <a:endParaRPr lang="en-US"/>
          </a:p>
        </p:txBody>
      </p:sp>
      <p:sp>
        <p:nvSpPr>
          <p:cNvPr id="8" name="Subtitle 2">
            <a:extLst>
              <a:ext uri="{FF2B5EF4-FFF2-40B4-BE49-F238E27FC236}">
                <a16:creationId xmlns:a16="http://schemas.microsoft.com/office/drawing/2014/main" id="{D15710C2-ED52-7FCD-0A31-49B03D1EF337}"/>
              </a:ext>
            </a:extLst>
          </p:cNvPr>
          <p:cNvSpPr>
            <a:spLocks noGrp="1"/>
          </p:cNvSpPr>
          <p:nvPr>
            <p:ph type="subTitle" idx="1"/>
          </p:nvPr>
        </p:nvSpPr>
        <p:spPr>
          <a:xfrm>
            <a:off x="2982869" y="3742983"/>
            <a:ext cx="6226262" cy="1933492"/>
          </a:xfrm>
        </p:spPr>
        <p:txBody>
          <a:bodyPr>
            <a:normAutofit/>
          </a:bodyPr>
          <a:lstStyle>
            <a:lvl1pPr marL="0" indent="0" algn="l">
              <a:lnSpc>
                <a:spcPct val="100000"/>
              </a:lnSpc>
              <a:buNone/>
              <a:defRPr sz="2117">
                <a:solidFill>
                  <a:schemeClr val="tx1"/>
                </a:solidFill>
              </a:defRPr>
            </a:lvl1pPr>
            <a:lvl2pPr marL="457194" indent="0" algn="ctr">
              <a:buNone/>
              <a:defRPr sz="2000"/>
            </a:lvl2pPr>
            <a:lvl3pPr marL="914389" indent="0" algn="ctr">
              <a:buNone/>
              <a:defRPr sz="1800"/>
            </a:lvl3pPr>
            <a:lvl4pPr marL="1371583" indent="0" algn="ctr">
              <a:buNone/>
              <a:defRPr sz="1600"/>
            </a:lvl4pPr>
            <a:lvl5pPr marL="1828777" indent="0" algn="ctr">
              <a:buNone/>
              <a:defRPr sz="1600"/>
            </a:lvl5pPr>
            <a:lvl6pPr marL="2285971" indent="0" algn="ctr">
              <a:buNone/>
              <a:defRPr sz="1600"/>
            </a:lvl6pPr>
            <a:lvl7pPr marL="2743167" indent="0" algn="ctr">
              <a:buNone/>
              <a:defRPr sz="1600"/>
            </a:lvl7pPr>
            <a:lvl8pPr marL="3200361" indent="0" algn="ctr">
              <a:buNone/>
              <a:defRPr sz="1600"/>
            </a:lvl8pPr>
            <a:lvl9pPr marL="3657555" indent="0" algn="ctr">
              <a:buNone/>
              <a:defRPr sz="1600"/>
            </a:lvl9pPr>
          </a:lstStyle>
          <a:p>
            <a:r>
              <a:rPr lang="fr-FR"/>
              <a:t>Modifiez le style des sous-titres du masque</a:t>
            </a:r>
            <a:endParaRPr lang="en-US"/>
          </a:p>
        </p:txBody>
      </p:sp>
      <p:cxnSp>
        <p:nvCxnSpPr>
          <p:cNvPr id="9" name="Connecteur droit 8">
            <a:extLst>
              <a:ext uri="{FF2B5EF4-FFF2-40B4-BE49-F238E27FC236}">
                <a16:creationId xmlns:a16="http://schemas.microsoft.com/office/drawing/2014/main" id="{08A892CC-DFFD-A42A-6B5A-C7D32BCA9B0E}"/>
              </a:ext>
            </a:extLst>
          </p:cNvPr>
          <p:cNvCxnSpPr/>
          <p:nvPr userDrawn="1"/>
        </p:nvCxnSpPr>
        <p:spPr>
          <a:xfrm>
            <a:off x="2982870" y="3576543"/>
            <a:ext cx="4654633" cy="0"/>
          </a:xfrm>
          <a:prstGeom prst="line">
            <a:avLst/>
          </a:prstGeom>
          <a:ln w="38100">
            <a:solidFill>
              <a:srgbClr val="F04E23"/>
            </a:solidFill>
          </a:ln>
        </p:spPr>
        <p:style>
          <a:lnRef idx="1">
            <a:schemeClr val="accent1"/>
          </a:lnRef>
          <a:fillRef idx="0">
            <a:schemeClr val="accent1"/>
          </a:fillRef>
          <a:effectRef idx="0">
            <a:schemeClr val="accent1"/>
          </a:effectRef>
          <a:fontRef idx="minor">
            <a:schemeClr val="tx1"/>
          </a:fontRef>
        </p:style>
      </p:cxnSp>
      <p:pic>
        <p:nvPicPr>
          <p:cNvPr id="11" name="Image 10">
            <a:extLst>
              <a:ext uri="{FF2B5EF4-FFF2-40B4-BE49-F238E27FC236}">
                <a16:creationId xmlns:a16="http://schemas.microsoft.com/office/drawing/2014/main" id="{15811846-3F89-CF15-FD3E-31650935740B}"/>
              </a:ext>
            </a:extLst>
          </p:cNvPr>
          <p:cNvPicPr>
            <a:picLocks noChangeAspect="1"/>
          </p:cNvPicPr>
          <p:nvPr userDrawn="1"/>
        </p:nvPicPr>
        <p:blipFill>
          <a:blip r:embed="rId2"/>
          <a:srcRect/>
          <a:stretch/>
        </p:blipFill>
        <p:spPr>
          <a:xfrm>
            <a:off x="10644020" y="6027923"/>
            <a:ext cx="1406500" cy="704100"/>
          </a:xfrm>
          <a:prstGeom prst="rect">
            <a:avLst/>
          </a:prstGeom>
        </p:spPr>
      </p:pic>
    </p:spTree>
    <p:extLst>
      <p:ext uri="{BB962C8B-B14F-4D97-AF65-F5344CB8AC3E}">
        <p14:creationId xmlns:p14="http://schemas.microsoft.com/office/powerpoint/2010/main" val="3174942752"/>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e de titre - Salaire">
    <p:bg>
      <p:bgPr>
        <a:gradFill>
          <a:gsLst>
            <a:gs pos="0">
              <a:srgbClr val="FBB042">
                <a:alpha val="20000"/>
              </a:srgbClr>
            </a:gs>
            <a:gs pos="60000">
              <a:srgbClr val="FBB042"/>
            </a:gs>
            <a:gs pos="100000">
              <a:srgbClr val="FBB042"/>
            </a:gs>
          </a:gsLst>
          <a:lin ang="0" scaled="0"/>
        </a:gradFill>
        <a:effectLst/>
      </p:bgPr>
    </p:bg>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5C19ADB7-E093-E3F7-7FCC-36A81F357778}"/>
              </a:ext>
            </a:extLst>
          </p:cNvPr>
          <p:cNvPicPr>
            <a:picLocks noChangeAspect="1"/>
          </p:cNvPicPr>
          <p:nvPr userDrawn="1"/>
        </p:nvPicPr>
        <p:blipFill rotWithShape="1">
          <a:blip r:embed="rId2"/>
          <a:srcRect l="19234" t="487" r="7664" b="-487"/>
          <a:stretch/>
        </p:blipFill>
        <p:spPr>
          <a:xfrm>
            <a:off x="0" y="1850546"/>
            <a:ext cx="5517582" cy="5031965"/>
          </a:xfrm>
          <a:prstGeom prst="rect">
            <a:avLst/>
          </a:prstGeom>
        </p:spPr>
      </p:pic>
      <p:sp>
        <p:nvSpPr>
          <p:cNvPr id="4" name="Title 1">
            <a:extLst>
              <a:ext uri="{FF2B5EF4-FFF2-40B4-BE49-F238E27FC236}">
                <a16:creationId xmlns:a16="http://schemas.microsoft.com/office/drawing/2014/main" id="{1EE283AF-4B54-D1B6-06B1-5A3B95272F3A}"/>
              </a:ext>
            </a:extLst>
          </p:cNvPr>
          <p:cNvSpPr>
            <a:spLocks noGrp="1"/>
          </p:cNvSpPr>
          <p:nvPr>
            <p:ph type="ctrTitle"/>
          </p:nvPr>
        </p:nvSpPr>
        <p:spPr>
          <a:xfrm>
            <a:off x="5741506" y="1520728"/>
            <a:ext cx="6226262" cy="1728404"/>
          </a:xfrm>
          <a:solidFill>
            <a:schemeClr val="tx1"/>
          </a:solidFill>
        </p:spPr>
        <p:txBody>
          <a:bodyPr lIns="72000" tIns="108000" rIns="72000" bIns="36000" anchor="b">
            <a:spAutoFit/>
          </a:bodyPr>
          <a:lstStyle>
            <a:lvl1pPr algn="ctr">
              <a:defRPr sz="5715">
                <a:solidFill>
                  <a:schemeClr val="bg1"/>
                </a:solidFill>
              </a:defRPr>
            </a:lvl1pPr>
          </a:lstStyle>
          <a:p>
            <a:r>
              <a:rPr lang="fr-FR"/>
              <a:t>Modifiez le style du titre</a:t>
            </a:r>
            <a:endParaRPr lang="en-US"/>
          </a:p>
        </p:txBody>
      </p:sp>
      <p:sp>
        <p:nvSpPr>
          <p:cNvPr id="5" name="Subtitle 2">
            <a:extLst>
              <a:ext uri="{FF2B5EF4-FFF2-40B4-BE49-F238E27FC236}">
                <a16:creationId xmlns:a16="http://schemas.microsoft.com/office/drawing/2014/main" id="{4E06D336-ABBA-8D39-449B-BC651E40F79A}"/>
              </a:ext>
            </a:extLst>
          </p:cNvPr>
          <p:cNvSpPr>
            <a:spLocks noGrp="1"/>
          </p:cNvSpPr>
          <p:nvPr>
            <p:ph type="subTitle" idx="1"/>
          </p:nvPr>
        </p:nvSpPr>
        <p:spPr>
          <a:xfrm>
            <a:off x="5741506" y="3563116"/>
            <a:ext cx="6226262" cy="1933492"/>
          </a:xfrm>
        </p:spPr>
        <p:txBody>
          <a:bodyPr>
            <a:normAutofit/>
          </a:bodyPr>
          <a:lstStyle>
            <a:lvl1pPr marL="0" indent="0" algn="l">
              <a:lnSpc>
                <a:spcPct val="100000"/>
              </a:lnSpc>
              <a:buNone/>
              <a:defRPr sz="2117">
                <a:solidFill>
                  <a:schemeClr val="bg1"/>
                </a:solidFill>
              </a:defRPr>
            </a:lvl1pPr>
            <a:lvl2pPr marL="457194" indent="0" algn="ctr">
              <a:buNone/>
              <a:defRPr sz="2000"/>
            </a:lvl2pPr>
            <a:lvl3pPr marL="914389" indent="0" algn="ctr">
              <a:buNone/>
              <a:defRPr sz="1800"/>
            </a:lvl3pPr>
            <a:lvl4pPr marL="1371583" indent="0" algn="ctr">
              <a:buNone/>
              <a:defRPr sz="1600"/>
            </a:lvl4pPr>
            <a:lvl5pPr marL="1828777" indent="0" algn="ctr">
              <a:buNone/>
              <a:defRPr sz="1600"/>
            </a:lvl5pPr>
            <a:lvl6pPr marL="2285971" indent="0" algn="ctr">
              <a:buNone/>
              <a:defRPr sz="1600"/>
            </a:lvl6pPr>
            <a:lvl7pPr marL="2743167" indent="0" algn="ctr">
              <a:buNone/>
              <a:defRPr sz="1600"/>
            </a:lvl7pPr>
            <a:lvl8pPr marL="3200361" indent="0" algn="ctr">
              <a:buNone/>
              <a:defRPr sz="1600"/>
            </a:lvl8pPr>
            <a:lvl9pPr marL="3657555" indent="0" algn="ctr">
              <a:buNone/>
              <a:defRPr sz="1600"/>
            </a:lvl9pPr>
          </a:lstStyle>
          <a:p>
            <a:r>
              <a:rPr lang="fr-FR"/>
              <a:t>Modifiez le style des sous-titres du masque</a:t>
            </a:r>
            <a:endParaRPr lang="en-US"/>
          </a:p>
        </p:txBody>
      </p:sp>
      <p:cxnSp>
        <p:nvCxnSpPr>
          <p:cNvPr id="6" name="Connecteur droit 5">
            <a:extLst>
              <a:ext uri="{FF2B5EF4-FFF2-40B4-BE49-F238E27FC236}">
                <a16:creationId xmlns:a16="http://schemas.microsoft.com/office/drawing/2014/main" id="{CE937381-A375-8A5D-A487-A430058BD2BC}"/>
              </a:ext>
            </a:extLst>
          </p:cNvPr>
          <p:cNvCxnSpPr/>
          <p:nvPr userDrawn="1"/>
        </p:nvCxnSpPr>
        <p:spPr>
          <a:xfrm>
            <a:off x="5741508" y="3396676"/>
            <a:ext cx="4654633"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12704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re de section - Retraite">
    <p:bg>
      <p:bgPr>
        <a:solidFill>
          <a:srgbClr val="A7BE39">
            <a:alpha val="20000"/>
          </a:srgbClr>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9CBCB8A-7BF1-3CD5-2B2B-1063AFFD11D8}"/>
              </a:ext>
            </a:extLst>
          </p:cNvPr>
          <p:cNvSpPr>
            <a:spLocks noGrp="1"/>
          </p:cNvSpPr>
          <p:nvPr>
            <p:ph type="ctrTitle"/>
          </p:nvPr>
        </p:nvSpPr>
        <p:spPr>
          <a:xfrm>
            <a:off x="2983362" y="1700595"/>
            <a:ext cx="6226262" cy="1728404"/>
          </a:xfrm>
          <a:solidFill>
            <a:srgbClr val="A7BE39"/>
          </a:solidFill>
        </p:spPr>
        <p:txBody>
          <a:bodyPr lIns="72000" tIns="108000" rIns="72000" bIns="36000" anchor="b">
            <a:spAutoFit/>
          </a:bodyPr>
          <a:lstStyle>
            <a:lvl1pPr algn="ctr">
              <a:defRPr sz="5715">
                <a:solidFill>
                  <a:schemeClr val="bg1"/>
                </a:solidFill>
              </a:defRPr>
            </a:lvl1pPr>
          </a:lstStyle>
          <a:p>
            <a:r>
              <a:rPr lang="fr-FR"/>
              <a:t>Modifiez le style du titre</a:t>
            </a:r>
            <a:endParaRPr lang="en-US"/>
          </a:p>
        </p:txBody>
      </p:sp>
      <p:sp>
        <p:nvSpPr>
          <p:cNvPr id="8" name="Subtitle 2">
            <a:extLst>
              <a:ext uri="{FF2B5EF4-FFF2-40B4-BE49-F238E27FC236}">
                <a16:creationId xmlns:a16="http://schemas.microsoft.com/office/drawing/2014/main" id="{D15710C2-ED52-7FCD-0A31-49B03D1EF337}"/>
              </a:ext>
            </a:extLst>
          </p:cNvPr>
          <p:cNvSpPr>
            <a:spLocks noGrp="1"/>
          </p:cNvSpPr>
          <p:nvPr>
            <p:ph type="subTitle" idx="1"/>
          </p:nvPr>
        </p:nvSpPr>
        <p:spPr>
          <a:xfrm>
            <a:off x="2982869" y="3742983"/>
            <a:ext cx="6226262" cy="1933492"/>
          </a:xfrm>
        </p:spPr>
        <p:txBody>
          <a:bodyPr>
            <a:normAutofit/>
          </a:bodyPr>
          <a:lstStyle>
            <a:lvl1pPr marL="0" indent="0" algn="l">
              <a:lnSpc>
                <a:spcPct val="100000"/>
              </a:lnSpc>
              <a:buNone/>
              <a:defRPr sz="2117">
                <a:solidFill>
                  <a:schemeClr val="tx1"/>
                </a:solidFill>
              </a:defRPr>
            </a:lvl1pPr>
            <a:lvl2pPr marL="457194" indent="0" algn="ctr">
              <a:buNone/>
              <a:defRPr sz="2000"/>
            </a:lvl2pPr>
            <a:lvl3pPr marL="914389" indent="0" algn="ctr">
              <a:buNone/>
              <a:defRPr sz="1800"/>
            </a:lvl3pPr>
            <a:lvl4pPr marL="1371583" indent="0" algn="ctr">
              <a:buNone/>
              <a:defRPr sz="1600"/>
            </a:lvl4pPr>
            <a:lvl5pPr marL="1828777" indent="0" algn="ctr">
              <a:buNone/>
              <a:defRPr sz="1600"/>
            </a:lvl5pPr>
            <a:lvl6pPr marL="2285971" indent="0" algn="ctr">
              <a:buNone/>
              <a:defRPr sz="1600"/>
            </a:lvl6pPr>
            <a:lvl7pPr marL="2743167" indent="0" algn="ctr">
              <a:buNone/>
              <a:defRPr sz="1600"/>
            </a:lvl7pPr>
            <a:lvl8pPr marL="3200361" indent="0" algn="ctr">
              <a:buNone/>
              <a:defRPr sz="1600"/>
            </a:lvl8pPr>
            <a:lvl9pPr marL="3657555" indent="0" algn="ctr">
              <a:buNone/>
              <a:defRPr sz="1600"/>
            </a:lvl9pPr>
          </a:lstStyle>
          <a:p>
            <a:r>
              <a:rPr lang="fr-FR"/>
              <a:t>Modifiez le style des sous-titres du masque</a:t>
            </a:r>
            <a:endParaRPr lang="en-US"/>
          </a:p>
        </p:txBody>
      </p:sp>
      <p:cxnSp>
        <p:nvCxnSpPr>
          <p:cNvPr id="9" name="Connecteur droit 8">
            <a:extLst>
              <a:ext uri="{FF2B5EF4-FFF2-40B4-BE49-F238E27FC236}">
                <a16:creationId xmlns:a16="http://schemas.microsoft.com/office/drawing/2014/main" id="{08A892CC-DFFD-A42A-6B5A-C7D32BCA9B0E}"/>
              </a:ext>
            </a:extLst>
          </p:cNvPr>
          <p:cNvCxnSpPr/>
          <p:nvPr userDrawn="1"/>
        </p:nvCxnSpPr>
        <p:spPr>
          <a:xfrm>
            <a:off x="2982870" y="3576543"/>
            <a:ext cx="4654633" cy="0"/>
          </a:xfrm>
          <a:prstGeom prst="line">
            <a:avLst/>
          </a:prstGeom>
          <a:ln w="38100">
            <a:solidFill>
              <a:srgbClr val="A7BE39"/>
            </a:solidFill>
          </a:ln>
        </p:spPr>
        <p:style>
          <a:lnRef idx="1">
            <a:schemeClr val="accent1"/>
          </a:lnRef>
          <a:fillRef idx="0">
            <a:schemeClr val="accent1"/>
          </a:fillRef>
          <a:effectRef idx="0">
            <a:schemeClr val="accent1"/>
          </a:effectRef>
          <a:fontRef idx="minor">
            <a:schemeClr val="tx1"/>
          </a:fontRef>
        </p:style>
      </p:cxnSp>
      <p:pic>
        <p:nvPicPr>
          <p:cNvPr id="11" name="Image 10">
            <a:extLst>
              <a:ext uri="{FF2B5EF4-FFF2-40B4-BE49-F238E27FC236}">
                <a16:creationId xmlns:a16="http://schemas.microsoft.com/office/drawing/2014/main" id="{15811846-3F89-CF15-FD3E-31650935740B}"/>
              </a:ext>
            </a:extLst>
          </p:cNvPr>
          <p:cNvPicPr>
            <a:picLocks noChangeAspect="1"/>
          </p:cNvPicPr>
          <p:nvPr userDrawn="1"/>
        </p:nvPicPr>
        <p:blipFill>
          <a:blip r:embed="rId2"/>
          <a:srcRect/>
          <a:stretch/>
        </p:blipFill>
        <p:spPr>
          <a:xfrm>
            <a:off x="10644020" y="6027923"/>
            <a:ext cx="1406500" cy="704100"/>
          </a:xfrm>
          <a:prstGeom prst="rect">
            <a:avLst/>
          </a:prstGeom>
        </p:spPr>
      </p:pic>
    </p:spTree>
    <p:extLst>
      <p:ext uri="{BB962C8B-B14F-4D97-AF65-F5344CB8AC3E}">
        <p14:creationId xmlns:p14="http://schemas.microsoft.com/office/powerpoint/2010/main" val="3668037210"/>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re de section - Parentaux">
    <p:bg>
      <p:bgPr>
        <a:solidFill>
          <a:srgbClr val="822A85">
            <a:alpha val="20000"/>
          </a:srgbClr>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9CBCB8A-7BF1-3CD5-2B2B-1063AFFD11D8}"/>
              </a:ext>
            </a:extLst>
          </p:cNvPr>
          <p:cNvSpPr>
            <a:spLocks noGrp="1"/>
          </p:cNvSpPr>
          <p:nvPr>
            <p:ph type="ctrTitle"/>
          </p:nvPr>
        </p:nvSpPr>
        <p:spPr>
          <a:xfrm>
            <a:off x="2983362" y="1700595"/>
            <a:ext cx="6226262" cy="1728404"/>
          </a:xfrm>
          <a:solidFill>
            <a:srgbClr val="822A85"/>
          </a:solidFill>
        </p:spPr>
        <p:txBody>
          <a:bodyPr lIns="72000" tIns="108000" rIns="72000" bIns="36000" anchor="b">
            <a:spAutoFit/>
          </a:bodyPr>
          <a:lstStyle>
            <a:lvl1pPr algn="ctr">
              <a:defRPr sz="5715">
                <a:solidFill>
                  <a:schemeClr val="bg1"/>
                </a:solidFill>
              </a:defRPr>
            </a:lvl1pPr>
          </a:lstStyle>
          <a:p>
            <a:r>
              <a:rPr lang="fr-FR"/>
              <a:t>Modifiez le style du titre</a:t>
            </a:r>
            <a:endParaRPr lang="en-US"/>
          </a:p>
        </p:txBody>
      </p:sp>
      <p:sp>
        <p:nvSpPr>
          <p:cNvPr id="8" name="Subtitle 2">
            <a:extLst>
              <a:ext uri="{FF2B5EF4-FFF2-40B4-BE49-F238E27FC236}">
                <a16:creationId xmlns:a16="http://schemas.microsoft.com/office/drawing/2014/main" id="{D15710C2-ED52-7FCD-0A31-49B03D1EF337}"/>
              </a:ext>
            </a:extLst>
          </p:cNvPr>
          <p:cNvSpPr>
            <a:spLocks noGrp="1"/>
          </p:cNvSpPr>
          <p:nvPr>
            <p:ph type="subTitle" idx="1"/>
          </p:nvPr>
        </p:nvSpPr>
        <p:spPr>
          <a:xfrm>
            <a:off x="2982869" y="3742983"/>
            <a:ext cx="6226262" cy="1933492"/>
          </a:xfrm>
        </p:spPr>
        <p:txBody>
          <a:bodyPr>
            <a:normAutofit/>
          </a:bodyPr>
          <a:lstStyle>
            <a:lvl1pPr marL="0" indent="0" algn="l">
              <a:lnSpc>
                <a:spcPct val="100000"/>
              </a:lnSpc>
              <a:buNone/>
              <a:defRPr sz="2117">
                <a:solidFill>
                  <a:schemeClr val="tx1"/>
                </a:solidFill>
              </a:defRPr>
            </a:lvl1pPr>
            <a:lvl2pPr marL="457194" indent="0" algn="ctr">
              <a:buNone/>
              <a:defRPr sz="2000"/>
            </a:lvl2pPr>
            <a:lvl3pPr marL="914389" indent="0" algn="ctr">
              <a:buNone/>
              <a:defRPr sz="1800"/>
            </a:lvl3pPr>
            <a:lvl4pPr marL="1371583" indent="0" algn="ctr">
              <a:buNone/>
              <a:defRPr sz="1600"/>
            </a:lvl4pPr>
            <a:lvl5pPr marL="1828777" indent="0" algn="ctr">
              <a:buNone/>
              <a:defRPr sz="1600"/>
            </a:lvl5pPr>
            <a:lvl6pPr marL="2285971" indent="0" algn="ctr">
              <a:buNone/>
              <a:defRPr sz="1600"/>
            </a:lvl6pPr>
            <a:lvl7pPr marL="2743167" indent="0" algn="ctr">
              <a:buNone/>
              <a:defRPr sz="1600"/>
            </a:lvl7pPr>
            <a:lvl8pPr marL="3200361" indent="0" algn="ctr">
              <a:buNone/>
              <a:defRPr sz="1600"/>
            </a:lvl8pPr>
            <a:lvl9pPr marL="3657555" indent="0" algn="ctr">
              <a:buNone/>
              <a:defRPr sz="1600"/>
            </a:lvl9pPr>
          </a:lstStyle>
          <a:p>
            <a:r>
              <a:rPr lang="fr-FR"/>
              <a:t>Modifiez le style des sous-titres du masque</a:t>
            </a:r>
            <a:endParaRPr lang="en-US"/>
          </a:p>
        </p:txBody>
      </p:sp>
      <p:cxnSp>
        <p:nvCxnSpPr>
          <p:cNvPr id="9" name="Connecteur droit 8">
            <a:extLst>
              <a:ext uri="{FF2B5EF4-FFF2-40B4-BE49-F238E27FC236}">
                <a16:creationId xmlns:a16="http://schemas.microsoft.com/office/drawing/2014/main" id="{08A892CC-DFFD-A42A-6B5A-C7D32BCA9B0E}"/>
              </a:ext>
            </a:extLst>
          </p:cNvPr>
          <p:cNvCxnSpPr/>
          <p:nvPr userDrawn="1"/>
        </p:nvCxnSpPr>
        <p:spPr>
          <a:xfrm>
            <a:off x="2982870" y="3576543"/>
            <a:ext cx="4654633" cy="0"/>
          </a:xfrm>
          <a:prstGeom prst="line">
            <a:avLst/>
          </a:prstGeom>
          <a:ln w="38100">
            <a:solidFill>
              <a:srgbClr val="822A85"/>
            </a:solidFill>
          </a:ln>
        </p:spPr>
        <p:style>
          <a:lnRef idx="1">
            <a:schemeClr val="accent1"/>
          </a:lnRef>
          <a:fillRef idx="0">
            <a:schemeClr val="accent1"/>
          </a:fillRef>
          <a:effectRef idx="0">
            <a:schemeClr val="accent1"/>
          </a:effectRef>
          <a:fontRef idx="minor">
            <a:schemeClr val="tx1"/>
          </a:fontRef>
        </p:style>
      </p:cxnSp>
      <p:pic>
        <p:nvPicPr>
          <p:cNvPr id="11" name="Image 10">
            <a:extLst>
              <a:ext uri="{FF2B5EF4-FFF2-40B4-BE49-F238E27FC236}">
                <a16:creationId xmlns:a16="http://schemas.microsoft.com/office/drawing/2014/main" id="{15811846-3F89-CF15-FD3E-31650935740B}"/>
              </a:ext>
            </a:extLst>
          </p:cNvPr>
          <p:cNvPicPr>
            <a:picLocks noChangeAspect="1"/>
          </p:cNvPicPr>
          <p:nvPr userDrawn="1"/>
        </p:nvPicPr>
        <p:blipFill>
          <a:blip r:embed="rId2"/>
          <a:srcRect/>
          <a:stretch/>
        </p:blipFill>
        <p:spPr>
          <a:xfrm>
            <a:off x="10644020" y="6027923"/>
            <a:ext cx="1406500" cy="704100"/>
          </a:xfrm>
          <a:prstGeom prst="rect">
            <a:avLst/>
          </a:prstGeom>
        </p:spPr>
      </p:pic>
    </p:spTree>
    <p:extLst>
      <p:ext uri="{BB962C8B-B14F-4D97-AF65-F5344CB8AC3E}">
        <p14:creationId xmlns:p14="http://schemas.microsoft.com/office/powerpoint/2010/main" val="2306467938"/>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re de section - Disparites">
    <p:bg>
      <p:bgPr>
        <a:solidFill>
          <a:srgbClr val="2484C6">
            <a:alpha val="20000"/>
          </a:srgbClr>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9CBCB8A-7BF1-3CD5-2B2B-1063AFFD11D8}"/>
              </a:ext>
            </a:extLst>
          </p:cNvPr>
          <p:cNvSpPr>
            <a:spLocks noGrp="1"/>
          </p:cNvSpPr>
          <p:nvPr>
            <p:ph type="ctrTitle"/>
          </p:nvPr>
        </p:nvSpPr>
        <p:spPr>
          <a:xfrm>
            <a:off x="2983362" y="1700595"/>
            <a:ext cx="6226262" cy="1728404"/>
          </a:xfrm>
          <a:solidFill>
            <a:srgbClr val="2484C6"/>
          </a:solidFill>
        </p:spPr>
        <p:txBody>
          <a:bodyPr lIns="72000" tIns="108000" rIns="72000" bIns="36000" anchor="b">
            <a:spAutoFit/>
          </a:bodyPr>
          <a:lstStyle>
            <a:lvl1pPr algn="ctr">
              <a:defRPr sz="5715">
                <a:solidFill>
                  <a:schemeClr val="bg1"/>
                </a:solidFill>
              </a:defRPr>
            </a:lvl1pPr>
          </a:lstStyle>
          <a:p>
            <a:r>
              <a:rPr lang="fr-FR"/>
              <a:t>Modifiez le style du titre</a:t>
            </a:r>
            <a:endParaRPr lang="en-US"/>
          </a:p>
        </p:txBody>
      </p:sp>
      <p:sp>
        <p:nvSpPr>
          <p:cNvPr id="8" name="Subtitle 2">
            <a:extLst>
              <a:ext uri="{FF2B5EF4-FFF2-40B4-BE49-F238E27FC236}">
                <a16:creationId xmlns:a16="http://schemas.microsoft.com/office/drawing/2014/main" id="{D15710C2-ED52-7FCD-0A31-49B03D1EF337}"/>
              </a:ext>
            </a:extLst>
          </p:cNvPr>
          <p:cNvSpPr>
            <a:spLocks noGrp="1"/>
          </p:cNvSpPr>
          <p:nvPr>
            <p:ph type="subTitle" idx="1"/>
          </p:nvPr>
        </p:nvSpPr>
        <p:spPr>
          <a:xfrm>
            <a:off x="2982869" y="3742983"/>
            <a:ext cx="6226262" cy="1933492"/>
          </a:xfrm>
        </p:spPr>
        <p:txBody>
          <a:bodyPr>
            <a:normAutofit/>
          </a:bodyPr>
          <a:lstStyle>
            <a:lvl1pPr marL="0" indent="0" algn="l">
              <a:lnSpc>
                <a:spcPct val="100000"/>
              </a:lnSpc>
              <a:buNone/>
              <a:defRPr sz="2117">
                <a:solidFill>
                  <a:schemeClr val="tx1"/>
                </a:solidFill>
              </a:defRPr>
            </a:lvl1pPr>
            <a:lvl2pPr marL="457194" indent="0" algn="ctr">
              <a:buNone/>
              <a:defRPr sz="2000"/>
            </a:lvl2pPr>
            <a:lvl3pPr marL="914389" indent="0" algn="ctr">
              <a:buNone/>
              <a:defRPr sz="1800"/>
            </a:lvl3pPr>
            <a:lvl4pPr marL="1371583" indent="0" algn="ctr">
              <a:buNone/>
              <a:defRPr sz="1600"/>
            </a:lvl4pPr>
            <a:lvl5pPr marL="1828777" indent="0" algn="ctr">
              <a:buNone/>
              <a:defRPr sz="1600"/>
            </a:lvl5pPr>
            <a:lvl6pPr marL="2285971" indent="0" algn="ctr">
              <a:buNone/>
              <a:defRPr sz="1600"/>
            </a:lvl6pPr>
            <a:lvl7pPr marL="2743167" indent="0" algn="ctr">
              <a:buNone/>
              <a:defRPr sz="1600"/>
            </a:lvl7pPr>
            <a:lvl8pPr marL="3200361" indent="0" algn="ctr">
              <a:buNone/>
              <a:defRPr sz="1600"/>
            </a:lvl8pPr>
            <a:lvl9pPr marL="3657555" indent="0" algn="ctr">
              <a:buNone/>
              <a:defRPr sz="1600"/>
            </a:lvl9pPr>
          </a:lstStyle>
          <a:p>
            <a:r>
              <a:rPr lang="fr-FR"/>
              <a:t>Modifiez le style des sous-titres du masque</a:t>
            </a:r>
            <a:endParaRPr lang="en-US"/>
          </a:p>
        </p:txBody>
      </p:sp>
      <p:cxnSp>
        <p:nvCxnSpPr>
          <p:cNvPr id="9" name="Connecteur droit 8">
            <a:extLst>
              <a:ext uri="{FF2B5EF4-FFF2-40B4-BE49-F238E27FC236}">
                <a16:creationId xmlns:a16="http://schemas.microsoft.com/office/drawing/2014/main" id="{08A892CC-DFFD-A42A-6B5A-C7D32BCA9B0E}"/>
              </a:ext>
            </a:extLst>
          </p:cNvPr>
          <p:cNvCxnSpPr/>
          <p:nvPr userDrawn="1"/>
        </p:nvCxnSpPr>
        <p:spPr>
          <a:xfrm>
            <a:off x="2982870" y="3576543"/>
            <a:ext cx="4654633" cy="0"/>
          </a:xfrm>
          <a:prstGeom prst="line">
            <a:avLst/>
          </a:prstGeom>
          <a:ln w="38100">
            <a:solidFill>
              <a:srgbClr val="2484C6"/>
            </a:solidFill>
          </a:ln>
        </p:spPr>
        <p:style>
          <a:lnRef idx="1">
            <a:schemeClr val="accent1"/>
          </a:lnRef>
          <a:fillRef idx="0">
            <a:schemeClr val="accent1"/>
          </a:fillRef>
          <a:effectRef idx="0">
            <a:schemeClr val="accent1"/>
          </a:effectRef>
          <a:fontRef idx="minor">
            <a:schemeClr val="tx1"/>
          </a:fontRef>
        </p:style>
      </p:cxnSp>
      <p:pic>
        <p:nvPicPr>
          <p:cNvPr id="11" name="Image 10">
            <a:extLst>
              <a:ext uri="{FF2B5EF4-FFF2-40B4-BE49-F238E27FC236}">
                <a16:creationId xmlns:a16="http://schemas.microsoft.com/office/drawing/2014/main" id="{15811846-3F89-CF15-FD3E-31650935740B}"/>
              </a:ext>
            </a:extLst>
          </p:cNvPr>
          <p:cNvPicPr>
            <a:picLocks noChangeAspect="1"/>
          </p:cNvPicPr>
          <p:nvPr userDrawn="1"/>
        </p:nvPicPr>
        <p:blipFill>
          <a:blip r:embed="rId2"/>
          <a:srcRect/>
          <a:stretch/>
        </p:blipFill>
        <p:spPr>
          <a:xfrm>
            <a:off x="10644020" y="6027923"/>
            <a:ext cx="1406500" cy="704100"/>
          </a:xfrm>
          <a:prstGeom prst="rect">
            <a:avLst/>
          </a:prstGeom>
        </p:spPr>
      </p:pic>
    </p:spTree>
    <p:extLst>
      <p:ext uri="{BB962C8B-B14F-4D97-AF65-F5344CB8AC3E}">
        <p14:creationId xmlns:p14="http://schemas.microsoft.com/office/powerpoint/2010/main" val="2118797326"/>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re de section - Assurances">
    <p:bg>
      <p:bgPr>
        <a:solidFill>
          <a:srgbClr val="C95784">
            <a:alpha val="20000"/>
          </a:srgbClr>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9CBCB8A-7BF1-3CD5-2B2B-1063AFFD11D8}"/>
              </a:ext>
            </a:extLst>
          </p:cNvPr>
          <p:cNvSpPr>
            <a:spLocks noGrp="1"/>
          </p:cNvSpPr>
          <p:nvPr>
            <p:ph type="ctrTitle"/>
          </p:nvPr>
        </p:nvSpPr>
        <p:spPr>
          <a:xfrm>
            <a:off x="2983362" y="1700595"/>
            <a:ext cx="6226262" cy="1728404"/>
          </a:xfrm>
          <a:solidFill>
            <a:srgbClr val="C95784"/>
          </a:solidFill>
        </p:spPr>
        <p:txBody>
          <a:bodyPr lIns="72000" tIns="108000" rIns="72000" bIns="36000" anchor="b">
            <a:spAutoFit/>
          </a:bodyPr>
          <a:lstStyle>
            <a:lvl1pPr algn="ctr">
              <a:defRPr sz="5715">
                <a:solidFill>
                  <a:schemeClr val="bg1"/>
                </a:solidFill>
              </a:defRPr>
            </a:lvl1pPr>
          </a:lstStyle>
          <a:p>
            <a:r>
              <a:rPr lang="fr-FR"/>
              <a:t>Modifiez le style du titre</a:t>
            </a:r>
            <a:endParaRPr lang="en-US"/>
          </a:p>
        </p:txBody>
      </p:sp>
      <p:sp>
        <p:nvSpPr>
          <p:cNvPr id="8" name="Subtitle 2">
            <a:extLst>
              <a:ext uri="{FF2B5EF4-FFF2-40B4-BE49-F238E27FC236}">
                <a16:creationId xmlns:a16="http://schemas.microsoft.com/office/drawing/2014/main" id="{D15710C2-ED52-7FCD-0A31-49B03D1EF337}"/>
              </a:ext>
            </a:extLst>
          </p:cNvPr>
          <p:cNvSpPr>
            <a:spLocks noGrp="1"/>
          </p:cNvSpPr>
          <p:nvPr>
            <p:ph type="subTitle" idx="1"/>
          </p:nvPr>
        </p:nvSpPr>
        <p:spPr>
          <a:xfrm>
            <a:off x="2982869" y="3742983"/>
            <a:ext cx="6226262" cy="1933492"/>
          </a:xfrm>
        </p:spPr>
        <p:txBody>
          <a:bodyPr>
            <a:normAutofit/>
          </a:bodyPr>
          <a:lstStyle>
            <a:lvl1pPr marL="0" indent="0" algn="l">
              <a:lnSpc>
                <a:spcPct val="100000"/>
              </a:lnSpc>
              <a:buNone/>
              <a:defRPr sz="2117">
                <a:solidFill>
                  <a:schemeClr val="tx1"/>
                </a:solidFill>
              </a:defRPr>
            </a:lvl1pPr>
            <a:lvl2pPr marL="457194" indent="0" algn="ctr">
              <a:buNone/>
              <a:defRPr sz="2000"/>
            </a:lvl2pPr>
            <a:lvl3pPr marL="914389" indent="0" algn="ctr">
              <a:buNone/>
              <a:defRPr sz="1800"/>
            </a:lvl3pPr>
            <a:lvl4pPr marL="1371583" indent="0" algn="ctr">
              <a:buNone/>
              <a:defRPr sz="1600"/>
            </a:lvl4pPr>
            <a:lvl5pPr marL="1828777" indent="0" algn="ctr">
              <a:buNone/>
              <a:defRPr sz="1600"/>
            </a:lvl5pPr>
            <a:lvl6pPr marL="2285971" indent="0" algn="ctr">
              <a:buNone/>
              <a:defRPr sz="1600"/>
            </a:lvl6pPr>
            <a:lvl7pPr marL="2743167" indent="0" algn="ctr">
              <a:buNone/>
              <a:defRPr sz="1600"/>
            </a:lvl7pPr>
            <a:lvl8pPr marL="3200361" indent="0" algn="ctr">
              <a:buNone/>
              <a:defRPr sz="1600"/>
            </a:lvl8pPr>
            <a:lvl9pPr marL="3657555" indent="0" algn="ctr">
              <a:buNone/>
              <a:defRPr sz="1600"/>
            </a:lvl9pPr>
          </a:lstStyle>
          <a:p>
            <a:r>
              <a:rPr lang="fr-FR"/>
              <a:t>Modifiez le style des sous-titres du masque</a:t>
            </a:r>
            <a:endParaRPr lang="en-US"/>
          </a:p>
        </p:txBody>
      </p:sp>
      <p:cxnSp>
        <p:nvCxnSpPr>
          <p:cNvPr id="9" name="Connecteur droit 8">
            <a:extLst>
              <a:ext uri="{FF2B5EF4-FFF2-40B4-BE49-F238E27FC236}">
                <a16:creationId xmlns:a16="http://schemas.microsoft.com/office/drawing/2014/main" id="{08A892CC-DFFD-A42A-6B5A-C7D32BCA9B0E}"/>
              </a:ext>
            </a:extLst>
          </p:cNvPr>
          <p:cNvCxnSpPr/>
          <p:nvPr userDrawn="1"/>
        </p:nvCxnSpPr>
        <p:spPr>
          <a:xfrm>
            <a:off x="2982870" y="3576543"/>
            <a:ext cx="4654633" cy="0"/>
          </a:xfrm>
          <a:prstGeom prst="line">
            <a:avLst/>
          </a:prstGeom>
          <a:ln w="38100">
            <a:solidFill>
              <a:srgbClr val="C95784"/>
            </a:solidFill>
          </a:ln>
        </p:spPr>
        <p:style>
          <a:lnRef idx="1">
            <a:schemeClr val="accent1"/>
          </a:lnRef>
          <a:fillRef idx="0">
            <a:schemeClr val="accent1"/>
          </a:fillRef>
          <a:effectRef idx="0">
            <a:schemeClr val="accent1"/>
          </a:effectRef>
          <a:fontRef idx="minor">
            <a:schemeClr val="tx1"/>
          </a:fontRef>
        </p:style>
      </p:cxnSp>
      <p:pic>
        <p:nvPicPr>
          <p:cNvPr id="11" name="Image 10">
            <a:extLst>
              <a:ext uri="{FF2B5EF4-FFF2-40B4-BE49-F238E27FC236}">
                <a16:creationId xmlns:a16="http://schemas.microsoft.com/office/drawing/2014/main" id="{15811846-3F89-CF15-FD3E-31650935740B}"/>
              </a:ext>
            </a:extLst>
          </p:cNvPr>
          <p:cNvPicPr>
            <a:picLocks noChangeAspect="1"/>
          </p:cNvPicPr>
          <p:nvPr userDrawn="1"/>
        </p:nvPicPr>
        <p:blipFill>
          <a:blip r:embed="rId2"/>
          <a:srcRect/>
          <a:stretch/>
        </p:blipFill>
        <p:spPr>
          <a:xfrm>
            <a:off x="10644020" y="6027923"/>
            <a:ext cx="1406500" cy="704100"/>
          </a:xfrm>
          <a:prstGeom prst="rect">
            <a:avLst/>
          </a:prstGeom>
        </p:spPr>
      </p:pic>
    </p:spTree>
    <p:extLst>
      <p:ext uri="{BB962C8B-B14F-4D97-AF65-F5344CB8AC3E}">
        <p14:creationId xmlns:p14="http://schemas.microsoft.com/office/powerpoint/2010/main" val="105336072"/>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re de section - Noir et blanc">
    <p:bg>
      <p:bgPr>
        <a:solidFill>
          <a:schemeClr val="bg1">
            <a:alpha val="20000"/>
          </a:schemeClr>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9CBCB8A-7BF1-3CD5-2B2B-1063AFFD11D8}"/>
              </a:ext>
            </a:extLst>
          </p:cNvPr>
          <p:cNvSpPr>
            <a:spLocks noGrp="1"/>
          </p:cNvSpPr>
          <p:nvPr>
            <p:ph type="ctrTitle"/>
          </p:nvPr>
        </p:nvSpPr>
        <p:spPr>
          <a:xfrm>
            <a:off x="2983362" y="1700595"/>
            <a:ext cx="6226262" cy="1728404"/>
          </a:xfrm>
          <a:solidFill>
            <a:schemeClr val="tx1"/>
          </a:solidFill>
        </p:spPr>
        <p:txBody>
          <a:bodyPr lIns="72000" tIns="108000" rIns="72000" bIns="36000" anchor="b">
            <a:spAutoFit/>
          </a:bodyPr>
          <a:lstStyle>
            <a:lvl1pPr algn="ctr">
              <a:defRPr sz="5715">
                <a:solidFill>
                  <a:schemeClr val="bg1"/>
                </a:solidFill>
              </a:defRPr>
            </a:lvl1pPr>
          </a:lstStyle>
          <a:p>
            <a:r>
              <a:rPr lang="fr-FR"/>
              <a:t>Modifiez le style du titre</a:t>
            </a:r>
            <a:endParaRPr lang="en-US"/>
          </a:p>
        </p:txBody>
      </p:sp>
      <p:sp>
        <p:nvSpPr>
          <p:cNvPr id="8" name="Subtitle 2">
            <a:extLst>
              <a:ext uri="{FF2B5EF4-FFF2-40B4-BE49-F238E27FC236}">
                <a16:creationId xmlns:a16="http://schemas.microsoft.com/office/drawing/2014/main" id="{D15710C2-ED52-7FCD-0A31-49B03D1EF337}"/>
              </a:ext>
            </a:extLst>
          </p:cNvPr>
          <p:cNvSpPr>
            <a:spLocks noGrp="1"/>
          </p:cNvSpPr>
          <p:nvPr>
            <p:ph type="subTitle" idx="1"/>
          </p:nvPr>
        </p:nvSpPr>
        <p:spPr>
          <a:xfrm>
            <a:off x="2982869" y="3742983"/>
            <a:ext cx="6226262" cy="1933492"/>
          </a:xfrm>
        </p:spPr>
        <p:txBody>
          <a:bodyPr>
            <a:normAutofit/>
          </a:bodyPr>
          <a:lstStyle>
            <a:lvl1pPr marL="0" indent="0" algn="l">
              <a:lnSpc>
                <a:spcPct val="100000"/>
              </a:lnSpc>
              <a:buNone/>
              <a:defRPr sz="2117">
                <a:solidFill>
                  <a:schemeClr val="tx1"/>
                </a:solidFill>
              </a:defRPr>
            </a:lvl1pPr>
            <a:lvl2pPr marL="457194" indent="0" algn="ctr">
              <a:buNone/>
              <a:defRPr sz="2000"/>
            </a:lvl2pPr>
            <a:lvl3pPr marL="914389" indent="0" algn="ctr">
              <a:buNone/>
              <a:defRPr sz="1800"/>
            </a:lvl3pPr>
            <a:lvl4pPr marL="1371583" indent="0" algn="ctr">
              <a:buNone/>
              <a:defRPr sz="1600"/>
            </a:lvl4pPr>
            <a:lvl5pPr marL="1828777" indent="0" algn="ctr">
              <a:buNone/>
              <a:defRPr sz="1600"/>
            </a:lvl5pPr>
            <a:lvl6pPr marL="2285971" indent="0" algn="ctr">
              <a:buNone/>
              <a:defRPr sz="1600"/>
            </a:lvl6pPr>
            <a:lvl7pPr marL="2743167" indent="0" algn="ctr">
              <a:buNone/>
              <a:defRPr sz="1600"/>
            </a:lvl7pPr>
            <a:lvl8pPr marL="3200361" indent="0" algn="ctr">
              <a:buNone/>
              <a:defRPr sz="1600"/>
            </a:lvl8pPr>
            <a:lvl9pPr marL="3657555" indent="0" algn="ctr">
              <a:buNone/>
              <a:defRPr sz="1600"/>
            </a:lvl9pPr>
          </a:lstStyle>
          <a:p>
            <a:r>
              <a:rPr lang="fr-FR"/>
              <a:t>Modifiez le style des sous-titres du masque</a:t>
            </a:r>
            <a:endParaRPr lang="en-US"/>
          </a:p>
        </p:txBody>
      </p:sp>
      <p:cxnSp>
        <p:nvCxnSpPr>
          <p:cNvPr id="9" name="Connecteur droit 8">
            <a:extLst>
              <a:ext uri="{FF2B5EF4-FFF2-40B4-BE49-F238E27FC236}">
                <a16:creationId xmlns:a16="http://schemas.microsoft.com/office/drawing/2014/main" id="{08A892CC-DFFD-A42A-6B5A-C7D32BCA9B0E}"/>
              </a:ext>
            </a:extLst>
          </p:cNvPr>
          <p:cNvCxnSpPr/>
          <p:nvPr userDrawn="1"/>
        </p:nvCxnSpPr>
        <p:spPr>
          <a:xfrm>
            <a:off x="2982870" y="3576543"/>
            <a:ext cx="465463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Image 10">
            <a:extLst>
              <a:ext uri="{FF2B5EF4-FFF2-40B4-BE49-F238E27FC236}">
                <a16:creationId xmlns:a16="http://schemas.microsoft.com/office/drawing/2014/main" id="{15811846-3F89-CF15-FD3E-31650935740B}"/>
              </a:ext>
            </a:extLst>
          </p:cNvPr>
          <p:cNvPicPr>
            <a:picLocks noChangeAspect="1"/>
          </p:cNvPicPr>
          <p:nvPr userDrawn="1"/>
        </p:nvPicPr>
        <p:blipFill>
          <a:blip r:embed="rId2"/>
          <a:srcRect/>
          <a:stretch/>
        </p:blipFill>
        <p:spPr>
          <a:xfrm>
            <a:off x="10644000" y="6027923"/>
            <a:ext cx="1406540" cy="704100"/>
          </a:xfrm>
          <a:prstGeom prst="rect">
            <a:avLst/>
          </a:prstGeom>
        </p:spPr>
      </p:pic>
    </p:spTree>
    <p:extLst>
      <p:ext uri="{BB962C8B-B14F-4D97-AF65-F5344CB8AC3E}">
        <p14:creationId xmlns:p14="http://schemas.microsoft.com/office/powerpoint/2010/main" val="1860656185"/>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eux contenus - Original">
    <p:bg>
      <p:bgPr>
        <a:solidFill>
          <a:srgbClr val="00BF9A">
            <a:alpha val="2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8722" y="-1"/>
            <a:ext cx="11138026" cy="1523958"/>
          </a:xfrm>
        </p:spPr>
        <p:txBody>
          <a:bodyPr lIns="180000" tIns="144000" bIns="0" anchor="ctr" anchorCtr="0"/>
          <a:lstStyle>
            <a:lvl1pPr>
              <a:lnSpc>
                <a:spcPct val="80000"/>
              </a:lnSpc>
              <a:defRPr/>
            </a:lvl1pPr>
          </a:lstStyle>
          <a:p>
            <a:r>
              <a:rPr lang="fr-CA"/>
              <a:t>MODIFIER LE STYLE DU TITRE (METTRE EN MAJUSCULES) </a:t>
            </a:r>
            <a:endParaRPr lang="en-US"/>
          </a:p>
        </p:txBody>
      </p:sp>
      <p:sp>
        <p:nvSpPr>
          <p:cNvPr id="10" name="Rectangle 9">
            <a:extLst>
              <a:ext uri="{FF2B5EF4-FFF2-40B4-BE49-F238E27FC236}">
                <a16:creationId xmlns:a16="http://schemas.microsoft.com/office/drawing/2014/main" id="{76A0C13C-E773-9A44-E899-2B09344B482C}"/>
              </a:ext>
            </a:extLst>
          </p:cNvPr>
          <p:cNvSpPr/>
          <p:nvPr userDrawn="1"/>
        </p:nvSpPr>
        <p:spPr>
          <a:xfrm>
            <a:off x="-1" y="0"/>
            <a:ext cx="571476" cy="1523959"/>
          </a:xfrm>
          <a:prstGeom prst="rect">
            <a:avLst/>
          </a:prstGeom>
          <a:solidFill>
            <a:srgbClr val="00BF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905"/>
          </a:p>
        </p:txBody>
      </p:sp>
      <p:pic>
        <p:nvPicPr>
          <p:cNvPr id="11" name="Image 10">
            <a:extLst>
              <a:ext uri="{FF2B5EF4-FFF2-40B4-BE49-F238E27FC236}">
                <a16:creationId xmlns:a16="http://schemas.microsoft.com/office/drawing/2014/main" id="{0C38DCCE-2A6E-8CA3-846D-696F2622AF8A}"/>
              </a:ext>
            </a:extLst>
          </p:cNvPr>
          <p:cNvPicPr>
            <a:picLocks noChangeAspect="1"/>
          </p:cNvPicPr>
          <p:nvPr userDrawn="1"/>
        </p:nvPicPr>
        <p:blipFill>
          <a:blip r:embed="rId2"/>
          <a:stretch>
            <a:fillRect/>
          </a:stretch>
        </p:blipFill>
        <p:spPr>
          <a:xfrm>
            <a:off x="0" y="385644"/>
            <a:ext cx="551051" cy="752666"/>
          </a:xfrm>
          <a:prstGeom prst="rect">
            <a:avLst/>
          </a:prstGeom>
        </p:spPr>
      </p:pic>
      <p:sp>
        <p:nvSpPr>
          <p:cNvPr id="4" name="Content Placeholder 2">
            <a:extLst>
              <a:ext uri="{FF2B5EF4-FFF2-40B4-BE49-F238E27FC236}">
                <a16:creationId xmlns:a16="http://schemas.microsoft.com/office/drawing/2014/main" id="{B4E1D578-DB95-9383-FE98-90C8FC4C347A}"/>
              </a:ext>
            </a:extLst>
          </p:cNvPr>
          <p:cNvSpPr>
            <a:spLocks noGrp="1"/>
          </p:cNvSpPr>
          <p:nvPr>
            <p:ph sz="half" idx="1"/>
          </p:nvPr>
        </p:nvSpPr>
        <p:spPr>
          <a:xfrm>
            <a:off x="571476" y="1732208"/>
            <a:ext cx="5448325" cy="3977304"/>
          </a:xfrm>
        </p:spPr>
        <p:txBody>
          <a:bodyPr/>
          <a:lstStyle>
            <a:lvl1pPr>
              <a:lnSpc>
                <a:spcPct val="100000"/>
              </a:lnSpc>
              <a:defRPr sz="2117"/>
            </a:lvl1pPr>
            <a:lvl2pPr>
              <a:lnSpc>
                <a:spcPct val="100000"/>
              </a:lnSpc>
              <a:defRPr sz="1693"/>
            </a:lvl2pPr>
            <a:lvl3pPr>
              <a:lnSpc>
                <a:spcPct val="100000"/>
              </a:lnSpc>
              <a:defRPr sz="1482"/>
            </a:lvl3pPr>
            <a:lvl4pPr>
              <a:lnSpc>
                <a:spcPct val="100000"/>
              </a:lnSpc>
              <a:defRPr sz="1270"/>
            </a:lvl4pPr>
            <a:lvl5pPr>
              <a:lnSpc>
                <a:spcPct val="100000"/>
              </a:lnSpc>
              <a:defRPr sz="1058"/>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Content Placeholder 3">
            <a:extLst>
              <a:ext uri="{FF2B5EF4-FFF2-40B4-BE49-F238E27FC236}">
                <a16:creationId xmlns:a16="http://schemas.microsoft.com/office/drawing/2014/main" id="{E17CAA5F-4251-2F11-CD65-956933F8C8B2}"/>
              </a:ext>
            </a:extLst>
          </p:cNvPr>
          <p:cNvSpPr>
            <a:spLocks noGrp="1"/>
          </p:cNvSpPr>
          <p:nvPr>
            <p:ph sz="half" idx="2"/>
          </p:nvPr>
        </p:nvSpPr>
        <p:spPr>
          <a:xfrm>
            <a:off x="6172201" y="1732208"/>
            <a:ext cx="5544548" cy="3977304"/>
          </a:xfrm>
        </p:spPr>
        <p:txBody>
          <a:bodyPr/>
          <a:lstStyle>
            <a:lvl1pPr>
              <a:lnSpc>
                <a:spcPct val="100000"/>
              </a:lnSpc>
              <a:defRPr sz="2117"/>
            </a:lvl1pPr>
            <a:lvl2pPr>
              <a:lnSpc>
                <a:spcPct val="100000"/>
              </a:lnSpc>
              <a:defRPr sz="1693"/>
            </a:lvl2pPr>
            <a:lvl3pPr>
              <a:lnSpc>
                <a:spcPct val="100000"/>
              </a:lnSpc>
              <a:defRPr sz="1482"/>
            </a:lvl3pPr>
            <a:lvl4pPr>
              <a:lnSpc>
                <a:spcPct val="100000"/>
              </a:lnSpc>
              <a:defRPr sz="1270"/>
            </a:lvl4pPr>
            <a:lvl5pPr>
              <a:lnSpc>
                <a:spcPct val="100000"/>
              </a:lnSpc>
              <a:defRPr sz="1058"/>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cxnSp>
        <p:nvCxnSpPr>
          <p:cNvPr id="13" name="Connecteur droit 12">
            <a:extLst>
              <a:ext uri="{FF2B5EF4-FFF2-40B4-BE49-F238E27FC236}">
                <a16:creationId xmlns:a16="http://schemas.microsoft.com/office/drawing/2014/main" id="{E6B4F918-34A4-F07C-F1D6-BDC74B980B8B}"/>
              </a:ext>
            </a:extLst>
          </p:cNvPr>
          <p:cNvCxnSpPr>
            <a:cxnSpLocks/>
          </p:cNvCxnSpPr>
          <p:nvPr userDrawn="1"/>
        </p:nvCxnSpPr>
        <p:spPr>
          <a:xfrm>
            <a:off x="6096000" y="1664468"/>
            <a:ext cx="0" cy="4161170"/>
          </a:xfrm>
          <a:prstGeom prst="line">
            <a:avLst/>
          </a:prstGeom>
          <a:ln w="19050">
            <a:solidFill>
              <a:srgbClr val="00BF9A"/>
            </a:solidFill>
          </a:ln>
        </p:spPr>
        <p:style>
          <a:lnRef idx="1">
            <a:schemeClr val="accent1"/>
          </a:lnRef>
          <a:fillRef idx="0">
            <a:schemeClr val="accent1"/>
          </a:fillRef>
          <a:effectRef idx="0">
            <a:schemeClr val="accent1"/>
          </a:effectRef>
          <a:fontRef idx="minor">
            <a:schemeClr val="tx1"/>
          </a:fontRef>
        </p:style>
      </p:cxnSp>
      <p:pic>
        <p:nvPicPr>
          <p:cNvPr id="3" name="Image 2">
            <a:extLst>
              <a:ext uri="{FF2B5EF4-FFF2-40B4-BE49-F238E27FC236}">
                <a16:creationId xmlns:a16="http://schemas.microsoft.com/office/drawing/2014/main" id="{77B72DAC-4C7B-8B48-A99B-7AB92773DAEE}"/>
              </a:ext>
            </a:extLst>
          </p:cNvPr>
          <p:cNvPicPr>
            <a:picLocks noChangeAspect="1"/>
          </p:cNvPicPr>
          <p:nvPr userDrawn="1"/>
        </p:nvPicPr>
        <p:blipFill>
          <a:blip r:embed="rId3"/>
          <a:srcRect/>
          <a:stretch/>
        </p:blipFill>
        <p:spPr>
          <a:xfrm>
            <a:off x="9880050" y="6027923"/>
            <a:ext cx="1406500" cy="704100"/>
          </a:xfrm>
          <a:prstGeom prst="rect">
            <a:avLst/>
          </a:prstGeom>
        </p:spPr>
      </p:pic>
      <p:sp>
        <p:nvSpPr>
          <p:cNvPr id="12" name="Slide Number Placeholder 5">
            <a:extLst>
              <a:ext uri="{FF2B5EF4-FFF2-40B4-BE49-F238E27FC236}">
                <a16:creationId xmlns:a16="http://schemas.microsoft.com/office/drawing/2014/main" id="{0BFE5D15-DA33-0801-3727-76A5A6196CB6}"/>
              </a:ext>
            </a:extLst>
          </p:cNvPr>
          <p:cNvSpPr>
            <a:spLocks noGrp="1"/>
          </p:cNvSpPr>
          <p:nvPr>
            <p:ph type="sldNum" sz="quarter" idx="12"/>
          </p:nvPr>
        </p:nvSpPr>
        <p:spPr>
          <a:xfrm>
            <a:off x="11429516" y="6095835"/>
            <a:ext cx="571476" cy="571485"/>
          </a:xfrm>
          <a:solidFill>
            <a:srgbClr val="00BF9A"/>
          </a:solidFill>
        </p:spPr>
        <p:txBody>
          <a:bodyPr/>
          <a:lstStyle>
            <a:lvl1pPr>
              <a:defRPr>
                <a:solidFill>
                  <a:schemeClr val="bg1"/>
                </a:solidFill>
              </a:defRPr>
            </a:lvl1pPr>
          </a:lstStyle>
          <a:p>
            <a:fld id="{CB4B3EF7-0E3E-C746-BEA3-A898439CAD76}" type="slidenum">
              <a:rPr lang="fr-FR" smtClean="0"/>
              <a:pPr/>
              <a:t>‹#›</a:t>
            </a:fld>
            <a:endParaRPr lang="fr-FR"/>
          </a:p>
        </p:txBody>
      </p:sp>
      <p:pic>
        <p:nvPicPr>
          <p:cNvPr id="14" name="Image 13">
            <a:extLst>
              <a:ext uri="{FF2B5EF4-FFF2-40B4-BE49-F238E27FC236}">
                <a16:creationId xmlns:a16="http://schemas.microsoft.com/office/drawing/2014/main" id="{82342B11-7136-109D-CF32-1503A4E0BB70}"/>
              </a:ext>
            </a:extLst>
          </p:cNvPr>
          <p:cNvPicPr>
            <a:picLocks noChangeAspect="1"/>
          </p:cNvPicPr>
          <p:nvPr userDrawn="1"/>
        </p:nvPicPr>
        <p:blipFill>
          <a:blip r:embed="rId4"/>
          <a:srcRect/>
          <a:stretch/>
        </p:blipFill>
        <p:spPr>
          <a:xfrm>
            <a:off x="4777" y="5902601"/>
            <a:ext cx="1800369" cy="955399"/>
          </a:xfrm>
          <a:prstGeom prst="rect">
            <a:avLst/>
          </a:prstGeom>
        </p:spPr>
      </p:pic>
      <p:pic>
        <p:nvPicPr>
          <p:cNvPr id="15" name="Image 14">
            <a:extLst>
              <a:ext uri="{FF2B5EF4-FFF2-40B4-BE49-F238E27FC236}">
                <a16:creationId xmlns:a16="http://schemas.microsoft.com/office/drawing/2014/main" id="{F2D8D680-A758-FE2D-10B6-898A150C81B1}"/>
              </a:ext>
            </a:extLst>
          </p:cNvPr>
          <p:cNvPicPr>
            <a:picLocks noChangeAspect="1"/>
          </p:cNvPicPr>
          <p:nvPr userDrawn="1"/>
        </p:nvPicPr>
        <p:blipFill>
          <a:blip r:embed="rId5"/>
          <a:srcRect/>
          <a:stretch/>
        </p:blipFill>
        <p:spPr>
          <a:xfrm>
            <a:off x="1957928" y="6379973"/>
            <a:ext cx="1846504" cy="478026"/>
          </a:xfrm>
          <a:prstGeom prst="rect">
            <a:avLst/>
          </a:prstGeom>
        </p:spPr>
      </p:pic>
    </p:spTree>
    <p:extLst>
      <p:ext uri="{BB962C8B-B14F-4D97-AF65-F5344CB8AC3E}">
        <p14:creationId xmlns:p14="http://schemas.microsoft.com/office/powerpoint/2010/main" val="1058898328"/>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eux contenus - Salaire">
    <p:bg>
      <p:bgPr>
        <a:solidFill>
          <a:srgbClr val="FBB042">
            <a:alpha val="2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8722" y="-1"/>
            <a:ext cx="11138026" cy="1523958"/>
          </a:xfrm>
        </p:spPr>
        <p:txBody>
          <a:bodyPr lIns="180000" tIns="144000" bIns="0" anchor="ctr" anchorCtr="0"/>
          <a:lstStyle>
            <a:lvl1pPr>
              <a:lnSpc>
                <a:spcPct val="80000"/>
              </a:lnSpc>
              <a:defRPr/>
            </a:lvl1pPr>
          </a:lstStyle>
          <a:p>
            <a:r>
              <a:rPr lang="fr-CA"/>
              <a:t>MODIFIER LE STYLE DU TITRE (METTRE EN MAJUSCULES) </a:t>
            </a:r>
            <a:endParaRPr lang="en-US"/>
          </a:p>
        </p:txBody>
      </p:sp>
      <p:sp>
        <p:nvSpPr>
          <p:cNvPr id="6" name="Slide Number Placeholder 5"/>
          <p:cNvSpPr>
            <a:spLocks noGrp="1"/>
          </p:cNvSpPr>
          <p:nvPr>
            <p:ph type="sldNum" sz="quarter" idx="12"/>
          </p:nvPr>
        </p:nvSpPr>
        <p:spPr>
          <a:solidFill>
            <a:srgbClr val="FBB042"/>
          </a:solidFill>
        </p:spPr>
        <p:txBody>
          <a:bodyPr/>
          <a:lstStyle>
            <a:lvl1pPr>
              <a:defRPr>
                <a:solidFill>
                  <a:schemeClr val="bg1"/>
                </a:solidFill>
              </a:defRPr>
            </a:lvl1pPr>
          </a:lstStyle>
          <a:p>
            <a:fld id="{CB4B3EF7-0E3E-C746-BEA3-A898439CAD76}" type="slidenum">
              <a:rPr lang="fr-FR" smtClean="0"/>
              <a:pPr/>
              <a:t>‹#›</a:t>
            </a:fld>
            <a:endParaRPr lang="fr-FR"/>
          </a:p>
        </p:txBody>
      </p:sp>
      <p:sp>
        <p:nvSpPr>
          <p:cNvPr id="10" name="Rectangle 9">
            <a:extLst>
              <a:ext uri="{FF2B5EF4-FFF2-40B4-BE49-F238E27FC236}">
                <a16:creationId xmlns:a16="http://schemas.microsoft.com/office/drawing/2014/main" id="{76A0C13C-E773-9A44-E899-2B09344B482C}"/>
              </a:ext>
            </a:extLst>
          </p:cNvPr>
          <p:cNvSpPr/>
          <p:nvPr userDrawn="1"/>
        </p:nvSpPr>
        <p:spPr>
          <a:xfrm>
            <a:off x="-1" y="0"/>
            <a:ext cx="571476" cy="1523959"/>
          </a:xfrm>
          <a:prstGeom prst="rect">
            <a:avLst/>
          </a:prstGeom>
          <a:solidFill>
            <a:srgbClr val="FBB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905"/>
          </a:p>
        </p:txBody>
      </p:sp>
      <p:pic>
        <p:nvPicPr>
          <p:cNvPr id="11" name="Image 10">
            <a:extLst>
              <a:ext uri="{FF2B5EF4-FFF2-40B4-BE49-F238E27FC236}">
                <a16:creationId xmlns:a16="http://schemas.microsoft.com/office/drawing/2014/main" id="{0C38DCCE-2A6E-8CA3-846D-696F2622AF8A}"/>
              </a:ext>
            </a:extLst>
          </p:cNvPr>
          <p:cNvPicPr>
            <a:picLocks noChangeAspect="1"/>
          </p:cNvPicPr>
          <p:nvPr userDrawn="1"/>
        </p:nvPicPr>
        <p:blipFill>
          <a:blip r:embed="rId2"/>
          <a:stretch>
            <a:fillRect/>
          </a:stretch>
        </p:blipFill>
        <p:spPr>
          <a:xfrm>
            <a:off x="0" y="385644"/>
            <a:ext cx="551051" cy="752666"/>
          </a:xfrm>
          <a:prstGeom prst="rect">
            <a:avLst/>
          </a:prstGeom>
        </p:spPr>
      </p:pic>
      <p:sp>
        <p:nvSpPr>
          <p:cNvPr id="4" name="Content Placeholder 2">
            <a:extLst>
              <a:ext uri="{FF2B5EF4-FFF2-40B4-BE49-F238E27FC236}">
                <a16:creationId xmlns:a16="http://schemas.microsoft.com/office/drawing/2014/main" id="{34D3E0D2-28FA-CA02-DF9B-E82A36238F2D}"/>
              </a:ext>
            </a:extLst>
          </p:cNvPr>
          <p:cNvSpPr>
            <a:spLocks noGrp="1"/>
          </p:cNvSpPr>
          <p:nvPr>
            <p:ph sz="half" idx="1"/>
          </p:nvPr>
        </p:nvSpPr>
        <p:spPr>
          <a:xfrm>
            <a:off x="571476" y="1732208"/>
            <a:ext cx="5448325" cy="3977304"/>
          </a:xfrm>
        </p:spPr>
        <p:txBody>
          <a:bodyPr/>
          <a:lstStyle>
            <a:lvl1pPr>
              <a:lnSpc>
                <a:spcPct val="100000"/>
              </a:lnSpc>
              <a:defRPr sz="2117"/>
            </a:lvl1pPr>
            <a:lvl2pPr>
              <a:lnSpc>
                <a:spcPct val="100000"/>
              </a:lnSpc>
              <a:defRPr sz="1693"/>
            </a:lvl2pPr>
            <a:lvl3pPr>
              <a:lnSpc>
                <a:spcPct val="100000"/>
              </a:lnSpc>
              <a:defRPr sz="1482"/>
            </a:lvl3pPr>
            <a:lvl4pPr>
              <a:lnSpc>
                <a:spcPct val="100000"/>
              </a:lnSpc>
              <a:defRPr sz="1270"/>
            </a:lvl4pPr>
            <a:lvl5pPr>
              <a:lnSpc>
                <a:spcPct val="100000"/>
              </a:lnSpc>
              <a:defRPr sz="1058"/>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Content Placeholder 3">
            <a:extLst>
              <a:ext uri="{FF2B5EF4-FFF2-40B4-BE49-F238E27FC236}">
                <a16:creationId xmlns:a16="http://schemas.microsoft.com/office/drawing/2014/main" id="{86A31CEB-C950-C11C-0ACA-78F60B0556BE}"/>
              </a:ext>
            </a:extLst>
          </p:cNvPr>
          <p:cNvSpPr>
            <a:spLocks noGrp="1"/>
          </p:cNvSpPr>
          <p:nvPr>
            <p:ph sz="half" idx="2"/>
          </p:nvPr>
        </p:nvSpPr>
        <p:spPr>
          <a:xfrm>
            <a:off x="6172201" y="1732208"/>
            <a:ext cx="5544548" cy="3977304"/>
          </a:xfrm>
        </p:spPr>
        <p:txBody>
          <a:bodyPr/>
          <a:lstStyle>
            <a:lvl1pPr>
              <a:lnSpc>
                <a:spcPct val="100000"/>
              </a:lnSpc>
              <a:defRPr sz="2117"/>
            </a:lvl1pPr>
            <a:lvl2pPr>
              <a:lnSpc>
                <a:spcPct val="100000"/>
              </a:lnSpc>
              <a:defRPr sz="1693"/>
            </a:lvl2pPr>
            <a:lvl3pPr>
              <a:lnSpc>
                <a:spcPct val="100000"/>
              </a:lnSpc>
              <a:defRPr sz="1482"/>
            </a:lvl3pPr>
            <a:lvl4pPr>
              <a:lnSpc>
                <a:spcPct val="100000"/>
              </a:lnSpc>
              <a:defRPr sz="1270"/>
            </a:lvl4pPr>
            <a:lvl5pPr>
              <a:lnSpc>
                <a:spcPct val="100000"/>
              </a:lnSpc>
              <a:defRPr sz="1058"/>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cxnSp>
        <p:nvCxnSpPr>
          <p:cNvPr id="12" name="Connecteur droit 11">
            <a:extLst>
              <a:ext uri="{FF2B5EF4-FFF2-40B4-BE49-F238E27FC236}">
                <a16:creationId xmlns:a16="http://schemas.microsoft.com/office/drawing/2014/main" id="{FFB8AEA0-4DC9-D482-BB97-A0235345315D}"/>
              </a:ext>
            </a:extLst>
          </p:cNvPr>
          <p:cNvCxnSpPr>
            <a:cxnSpLocks/>
          </p:cNvCxnSpPr>
          <p:nvPr userDrawn="1"/>
        </p:nvCxnSpPr>
        <p:spPr>
          <a:xfrm>
            <a:off x="6096000" y="1664468"/>
            <a:ext cx="0" cy="4161170"/>
          </a:xfrm>
          <a:prstGeom prst="line">
            <a:avLst/>
          </a:prstGeom>
          <a:ln w="19050">
            <a:solidFill>
              <a:srgbClr val="FBB042"/>
            </a:solidFill>
          </a:ln>
        </p:spPr>
        <p:style>
          <a:lnRef idx="1">
            <a:schemeClr val="accent1"/>
          </a:lnRef>
          <a:fillRef idx="0">
            <a:schemeClr val="accent1"/>
          </a:fillRef>
          <a:effectRef idx="0">
            <a:schemeClr val="accent1"/>
          </a:effectRef>
          <a:fontRef idx="minor">
            <a:schemeClr val="tx1"/>
          </a:fontRef>
        </p:style>
      </p:cxnSp>
      <p:pic>
        <p:nvPicPr>
          <p:cNvPr id="3" name="Image 2">
            <a:extLst>
              <a:ext uri="{FF2B5EF4-FFF2-40B4-BE49-F238E27FC236}">
                <a16:creationId xmlns:a16="http://schemas.microsoft.com/office/drawing/2014/main" id="{8EF18103-70DC-EDEB-376B-1F21C8286900}"/>
              </a:ext>
            </a:extLst>
          </p:cNvPr>
          <p:cNvPicPr>
            <a:picLocks noChangeAspect="1"/>
          </p:cNvPicPr>
          <p:nvPr userDrawn="1"/>
        </p:nvPicPr>
        <p:blipFill>
          <a:blip r:embed="rId3"/>
          <a:srcRect/>
          <a:stretch/>
        </p:blipFill>
        <p:spPr>
          <a:xfrm>
            <a:off x="9880050" y="6027923"/>
            <a:ext cx="1406500" cy="704100"/>
          </a:xfrm>
          <a:prstGeom prst="rect">
            <a:avLst/>
          </a:prstGeom>
        </p:spPr>
      </p:pic>
      <p:pic>
        <p:nvPicPr>
          <p:cNvPr id="13" name="Image 12">
            <a:extLst>
              <a:ext uri="{FF2B5EF4-FFF2-40B4-BE49-F238E27FC236}">
                <a16:creationId xmlns:a16="http://schemas.microsoft.com/office/drawing/2014/main" id="{26458696-5BBC-A7A8-1F46-E354EF7B5FFB}"/>
              </a:ext>
            </a:extLst>
          </p:cNvPr>
          <p:cNvPicPr>
            <a:picLocks noChangeAspect="1"/>
          </p:cNvPicPr>
          <p:nvPr userDrawn="1"/>
        </p:nvPicPr>
        <p:blipFill>
          <a:blip r:embed="rId4"/>
          <a:srcRect/>
          <a:stretch/>
        </p:blipFill>
        <p:spPr>
          <a:xfrm>
            <a:off x="4777" y="5902601"/>
            <a:ext cx="1800369" cy="955399"/>
          </a:xfrm>
          <a:prstGeom prst="rect">
            <a:avLst/>
          </a:prstGeom>
        </p:spPr>
      </p:pic>
      <p:pic>
        <p:nvPicPr>
          <p:cNvPr id="14" name="Image 13">
            <a:extLst>
              <a:ext uri="{FF2B5EF4-FFF2-40B4-BE49-F238E27FC236}">
                <a16:creationId xmlns:a16="http://schemas.microsoft.com/office/drawing/2014/main" id="{90EB8AB9-2496-F201-E4AA-FFF42B53D7D9}"/>
              </a:ext>
            </a:extLst>
          </p:cNvPr>
          <p:cNvPicPr>
            <a:picLocks noChangeAspect="1"/>
          </p:cNvPicPr>
          <p:nvPr userDrawn="1"/>
        </p:nvPicPr>
        <p:blipFill>
          <a:blip r:embed="rId5"/>
          <a:srcRect/>
          <a:stretch/>
        </p:blipFill>
        <p:spPr>
          <a:xfrm>
            <a:off x="1957928" y="6379973"/>
            <a:ext cx="1846504" cy="478026"/>
          </a:xfrm>
          <a:prstGeom prst="rect">
            <a:avLst/>
          </a:prstGeom>
        </p:spPr>
      </p:pic>
    </p:spTree>
    <p:extLst>
      <p:ext uri="{BB962C8B-B14F-4D97-AF65-F5344CB8AC3E}">
        <p14:creationId xmlns:p14="http://schemas.microsoft.com/office/powerpoint/2010/main" val="1088012338"/>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eux contenus - Conditions">
    <p:bg>
      <p:bgPr>
        <a:solidFill>
          <a:srgbClr val="F04E23">
            <a:alpha val="2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8722" y="-1"/>
            <a:ext cx="11138026" cy="1523958"/>
          </a:xfrm>
        </p:spPr>
        <p:txBody>
          <a:bodyPr lIns="180000" tIns="144000" bIns="0" anchor="ctr" anchorCtr="0"/>
          <a:lstStyle>
            <a:lvl1pPr>
              <a:lnSpc>
                <a:spcPct val="80000"/>
              </a:lnSpc>
              <a:defRPr/>
            </a:lvl1pPr>
          </a:lstStyle>
          <a:p>
            <a:r>
              <a:rPr lang="fr-CA"/>
              <a:t>MODIFIER LE STYLE DU TITRE (METTRE EN MAJUSCULES) </a:t>
            </a:r>
            <a:endParaRPr lang="en-US"/>
          </a:p>
        </p:txBody>
      </p:sp>
      <p:sp>
        <p:nvSpPr>
          <p:cNvPr id="6" name="Slide Number Placeholder 5"/>
          <p:cNvSpPr>
            <a:spLocks noGrp="1"/>
          </p:cNvSpPr>
          <p:nvPr>
            <p:ph type="sldNum" sz="quarter" idx="12"/>
          </p:nvPr>
        </p:nvSpPr>
        <p:spPr>
          <a:solidFill>
            <a:srgbClr val="F04E23"/>
          </a:solidFill>
        </p:spPr>
        <p:txBody>
          <a:bodyPr/>
          <a:lstStyle>
            <a:lvl1pPr>
              <a:defRPr>
                <a:solidFill>
                  <a:schemeClr val="bg1"/>
                </a:solidFill>
              </a:defRPr>
            </a:lvl1pPr>
          </a:lstStyle>
          <a:p>
            <a:fld id="{CB4B3EF7-0E3E-C746-BEA3-A898439CAD76}" type="slidenum">
              <a:rPr lang="fr-FR" smtClean="0"/>
              <a:pPr/>
              <a:t>‹#›</a:t>
            </a:fld>
            <a:endParaRPr lang="fr-FR"/>
          </a:p>
        </p:txBody>
      </p:sp>
      <p:sp>
        <p:nvSpPr>
          <p:cNvPr id="10" name="Rectangle 9">
            <a:extLst>
              <a:ext uri="{FF2B5EF4-FFF2-40B4-BE49-F238E27FC236}">
                <a16:creationId xmlns:a16="http://schemas.microsoft.com/office/drawing/2014/main" id="{76A0C13C-E773-9A44-E899-2B09344B482C}"/>
              </a:ext>
            </a:extLst>
          </p:cNvPr>
          <p:cNvSpPr/>
          <p:nvPr userDrawn="1"/>
        </p:nvSpPr>
        <p:spPr>
          <a:xfrm>
            <a:off x="-1" y="0"/>
            <a:ext cx="571476" cy="1523959"/>
          </a:xfrm>
          <a:prstGeom prst="rect">
            <a:avLst/>
          </a:prstGeom>
          <a:solidFill>
            <a:srgbClr val="F04E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905"/>
          </a:p>
        </p:txBody>
      </p:sp>
      <p:pic>
        <p:nvPicPr>
          <p:cNvPr id="11" name="Image 10">
            <a:extLst>
              <a:ext uri="{FF2B5EF4-FFF2-40B4-BE49-F238E27FC236}">
                <a16:creationId xmlns:a16="http://schemas.microsoft.com/office/drawing/2014/main" id="{0C38DCCE-2A6E-8CA3-846D-696F2622AF8A}"/>
              </a:ext>
            </a:extLst>
          </p:cNvPr>
          <p:cNvPicPr>
            <a:picLocks noChangeAspect="1"/>
          </p:cNvPicPr>
          <p:nvPr userDrawn="1"/>
        </p:nvPicPr>
        <p:blipFill>
          <a:blip r:embed="rId2"/>
          <a:stretch>
            <a:fillRect/>
          </a:stretch>
        </p:blipFill>
        <p:spPr>
          <a:xfrm>
            <a:off x="0" y="385644"/>
            <a:ext cx="551051" cy="752666"/>
          </a:xfrm>
          <a:prstGeom prst="rect">
            <a:avLst/>
          </a:prstGeom>
        </p:spPr>
      </p:pic>
      <p:sp>
        <p:nvSpPr>
          <p:cNvPr id="4" name="Content Placeholder 2">
            <a:extLst>
              <a:ext uri="{FF2B5EF4-FFF2-40B4-BE49-F238E27FC236}">
                <a16:creationId xmlns:a16="http://schemas.microsoft.com/office/drawing/2014/main" id="{3CE0FAAE-D838-732C-8B6A-B49E2B906C4A}"/>
              </a:ext>
            </a:extLst>
          </p:cNvPr>
          <p:cNvSpPr>
            <a:spLocks noGrp="1"/>
          </p:cNvSpPr>
          <p:nvPr>
            <p:ph sz="half" idx="1"/>
          </p:nvPr>
        </p:nvSpPr>
        <p:spPr>
          <a:xfrm>
            <a:off x="571476" y="1732208"/>
            <a:ext cx="5448325" cy="3977304"/>
          </a:xfrm>
        </p:spPr>
        <p:txBody>
          <a:bodyPr/>
          <a:lstStyle>
            <a:lvl1pPr>
              <a:lnSpc>
                <a:spcPct val="100000"/>
              </a:lnSpc>
              <a:defRPr sz="2117"/>
            </a:lvl1pPr>
            <a:lvl2pPr>
              <a:lnSpc>
                <a:spcPct val="100000"/>
              </a:lnSpc>
              <a:defRPr sz="1693"/>
            </a:lvl2pPr>
            <a:lvl3pPr>
              <a:lnSpc>
                <a:spcPct val="100000"/>
              </a:lnSpc>
              <a:defRPr sz="1482"/>
            </a:lvl3pPr>
            <a:lvl4pPr>
              <a:lnSpc>
                <a:spcPct val="100000"/>
              </a:lnSpc>
              <a:defRPr sz="1270"/>
            </a:lvl4pPr>
            <a:lvl5pPr>
              <a:lnSpc>
                <a:spcPct val="100000"/>
              </a:lnSpc>
              <a:defRPr sz="1058"/>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Content Placeholder 3">
            <a:extLst>
              <a:ext uri="{FF2B5EF4-FFF2-40B4-BE49-F238E27FC236}">
                <a16:creationId xmlns:a16="http://schemas.microsoft.com/office/drawing/2014/main" id="{D2344466-B5C5-95F3-36F5-D031EAB3A004}"/>
              </a:ext>
            </a:extLst>
          </p:cNvPr>
          <p:cNvSpPr>
            <a:spLocks noGrp="1"/>
          </p:cNvSpPr>
          <p:nvPr>
            <p:ph sz="half" idx="2"/>
          </p:nvPr>
        </p:nvSpPr>
        <p:spPr>
          <a:xfrm>
            <a:off x="6172201" y="1732208"/>
            <a:ext cx="5544548" cy="3977304"/>
          </a:xfrm>
        </p:spPr>
        <p:txBody>
          <a:bodyPr/>
          <a:lstStyle>
            <a:lvl1pPr>
              <a:lnSpc>
                <a:spcPct val="100000"/>
              </a:lnSpc>
              <a:defRPr sz="2117"/>
            </a:lvl1pPr>
            <a:lvl2pPr>
              <a:lnSpc>
                <a:spcPct val="100000"/>
              </a:lnSpc>
              <a:defRPr sz="1693"/>
            </a:lvl2pPr>
            <a:lvl3pPr>
              <a:lnSpc>
                <a:spcPct val="100000"/>
              </a:lnSpc>
              <a:defRPr sz="1482"/>
            </a:lvl3pPr>
            <a:lvl4pPr>
              <a:lnSpc>
                <a:spcPct val="100000"/>
              </a:lnSpc>
              <a:defRPr sz="1270"/>
            </a:lvl4pPr>
            <a:lvl5pPr>
              <a:lnSpc>
                <a:spcPct val="100000"/>
              </a:lnSpc>
              <a:defRPr sz="1058"/>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cxnSp>
        <p:nvCxnSpPr>
          <p:cNvPr id="12" name="Connecteur droit 11">
            <a:extLst>
              <a:ext uri="{FF2B5EF4-FFF2-40B4-BE49-F238E27FC236}">
                <a16:creationId xmlns:a16="http://schemas.microsoft.com/office/drawing/2014/main" id="{F8FEA0CD-A033-7E71-F323-499C1BBA7A34}"/>
              </a:ext>
            </a:extLst>
          </p:cNvPr>
          <p:cNvCxnSpPr>
            <a:cxnSpLocks/>
          </p:cNvCxnSpPr>
          <p:nvPr userDrawn="1"/>
        </p:nvCxnSpPr>
        <p:spPr>
          <a:xfrm>
            <a:off x="6096000" y="1664468"/>
            <a:ext cx="0" cy="4161170"/>
          </a:xfrm>
          <a:prstGeom prst="line">
            <a:avLst/>
          </a:prstGeom>
          <a:ln w="19050">
            <a:solidFill>
              <a:srgbClr val="F04E23"/>
            </a:solidFill>
          </a:ln>
        </p:spPr>
        <p:style>
          <a:lnRef idx="1">
            <a:schemeClr val="accent1"/>
          </a:lnRef>
          <a:fillRef idx="0">
            <a:schemeClr val="accent1"/>
          </a:fillRef>
          <a:effectRef idx="0">
            <a:schemeClr val="accent1"/>
          </a:effectRef>
          <a:fontRef idx="minor">
            <a:schemeClr val="tx1"/>
          </a:fontRef>
        </p:style>
      </p:cxnSp>
      <p:pic>
        <p:nvPicPr>
          <p:cNvPr id="3" name="Image 2">
            <a:extLst>
              <a:ext uri="{FF2B5EF4-FFF2-40B4-BE49-F238E27FC236}">
                <a16:creationId xmlns:a16="http://schemas.microsoft.com/office/drawing/2014/main" id="{58A4AAFF-5FE6-7811-CBE7-997A1B5BF277}"/>
              </a:ext>
            </a:extLst>
          </p:cNvPr>
          <p:cNvPicPr>
            <a:picLocks noChangeAspect="1"/>
          </p:cNvPicPr>
          <p:nvPr userDrawn="1"/>
        </p:nvPicPr>
        <p:blipFill>
          <a:blip r:embed="rId3"/>
          <a:srcRect/>
          <a:stretch/>
        </p:blipFill>
        <p:spPr>
          <a:xfrm>
            <a:off x="9880050" y="6027923"/>
            <a:ext cx="1406500" cy="704100"/>
          </a:xfrm>
          <a:prstGeom prst="rect">
            <a:avLst/>
          </a:prstGeom>
        </p:spPr>
      </p:pic>
      <p:pic>
        <p:nvPicPr>
          <p:cNvPr id="13" name="Image 12">
            <a:extLst>
              <a:ext uri="{FF2B5EF4-FFF2-40B4-BE49-F238E27FC236}">
                <a16:creationId xmlns:a16="http://schemas.microsoft.com/office/drawing/2014/main" id="{1F99FD6D-71D1-E6B6-05FD-01D6E5EB14B3}"/>
              </a:ext>
            </a:extLst>
          </p:cNvPr>
          <p:cNvPicPr>
            <a:picLocks noChangeAspect="1"/>
          </p:cNvPicPr>
          <p:nvPr userDrawn="1"/>
        </p:nvPicPr>
        <p:blipFill>
          <a:blip r:embed="rId4"/>
          <a:srcRect/>
          <a:stretch/>
        </p:blipFill>
        <p:spPr>
          <a:xfrm>
            <a:off x="4778" y="5902601"/>
            <a:ext cx="1800367" cy="955398"/>
          </a:xfrm>
          <a:prstGeom prst="rect">
            <a:avLst/>
          </a:prstGeom>
        </p:spPr>
      </p:pic>
      <p:pic>
        <p:nvPicPr>
          <p:cNvPr id="14" name="Image 13">
            <a:extLst>
              <a:ext uri="{FF2B5EF4-FFF2-40B4-BE49-F238E27FC236}">
                <a16:creationId xmlns:a16="http://schemas.microsoft.com/office/drawing/2014/main" id="{FA8CF1CF-0017-B833-E6DB-FDBCA8E11EBF}"/>
              </a:ext>
            </a:extLst>
          </p:cNvPr>
          <p:cNvPicPr>
            <a:picLocks noChangeAspect="1"/>
          </p:cNvPicPr>
          <p:nvPr userDrawn="1"/>
        </p:nvPicPr>
        <p:blipFill>
          <a:blip r:embed="rId5"/>
          <a:srcRect/>
          <a:stretch/>
        </p:blipFill>
        <p:spPr>
          <a:xfrm>
            <a:off x="1957928" y="6379973"/>
            <a:ext cx="1846504" cy="478026"/>
          </a:xfrm>
          <a:prstGeom prst="rect">
            <a:avLst/>
          </a:prstGeom>
        </p:spPr>
      </p:pic>
    </p:spTree>
    <p:extLst>
      <p:ext uri="{BB962C8B-B14F-4D97-AF65-F5344CB8AC3E}">
        <p14:creationId xmlns:p14="http://schemas.microsoft.com/office/powerpoint/2010/main" val="2571871681"/>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eux contenus - Retraite">
    <p:bg>
      <p:bgPr>
        <a:solidFill>
          <a:srgbClr val="A7BE39">
            <a:alpha val="2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8722" y="-1"/>
            <a:ext cx="11138026" cy="1523958"/>
          </a:xfrm>
        </p:spPr>
        <p:txBody>
          <a:bodyPr lIns="180000" tIns="144000" bIns="0" anchor="ctr" anchorCtr="0"/>
          <a:lstStyle>
            <a:lvl1pPr>
              <a:lnSpc>
                <a:spcPct val="80000"/>
              </a:lnSpc>
              <a:defRPr/>
            </a:lvl1pPr>
          </a:lstStyle>
          <a:p>
            <a:r>
              <a:rPr lang="fr-CA"/>
              <a:t>MODIFIER LE STYLE DU TITRE (METTRE EN MAJUSCULES) </a:t>
            </a:r>
            <a:endParaRPr lang="en-US"/>
          </a:p>
        </p:txBody>
      </p:sp>
      <p:sp>
        <p:nvSpPr>
          <p:cNvPr id="6" name="Slide Number Placeholder 5"/>
          <p:cNvSpPr>
            <a:spLocks noGrp="1"/>
          </p:cNvSpPr>
          <p:nvPr>
            <p:ph type="sldNum" sz="quarter" idx="12"/>
          </p:nvPr>
        </p:nvSpPr>
        <p:spPr>
          <a:solidFill>
            <a:srgbClr val="A7BE39"/>
          </a:solidFill>
        </p:spPr>
        <p:txBody>
          <a:bodyPr/>
          <a:lstStyle>
            <a:lvl1pPr>
              <a:defRPr>
                <a:solidFill>
                  <a:schemeClr val="bg1"/>
                </a:solidFill>
              </a:defRPr>
            </a:lvl1pPr>
          </a:lstStyle>
          <a:p>
            <a:fld id="{CB4B3EF7-0E3E-C746-BEA3-A898439CAD76}" type="slidenum">
              <a:rPr lang="fr-FR" smtClean="0"/>
              <a:pPr/>
              <a:t>‹#›</a:t>
            </a:fld>
            <a:endParaRPr lang="fr-FR"/>
          </a:p>
        </p:txBody>
      </p:sp>
      <p:sp>
        <p:nvSpPr>
          <p:cNvPr id="10" name="Rectangle 9">
            <a:extLst>
              <a:ext uri="{FF2B5EF4-FFF2-40B4-BE49-F238E27FC236}">
                <a16:creationId xmlns:a16="http://schemas.microsoft.com/office/drawing/2014/main" id="{76A0C13C-E773-9A44-E899-2B09344B482C}"/>
              </a:ext>
            </a:extLst>
          </p:cNvPr>
          <p:cNvSpPr/>
          <p:nvPr userDrawn="1"/>
        </p:nvSpPr>
        <p:spPr>
          <a:xfrm>
            <a:off x="-1" y="0"/>
            <a:ext cx="571476" cy="1523959"/>
          </a:xfrm>
          <a:prstGeom prst="rect">
            <a:avLst/>
          </a:prstGeom>
          <a:solidFill>
            <a:srgbClr val="A7B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905"/>
          </a:p>
        </p:txBody>
      </p:sp>
      <p:pic>
        <p:nvPicPr>
          <p:cNvPr id="11" name="Image 10">
            <a:extLst>
              <a:ext uri="{FF2B5EF4-FFF2-40B4-BE49-F238E27FC236}">
                <a16:creationId xmlns:a16="http://schemas.microsoft.com/office/drawing/2014/main" id="{0C38DCCE-2A6E-8CA3-846D-696F2622AF8A}"/>
              </a:ext>
            </a:extLst>
          </p:cNvPr>
          <p:cNvPicPr>
            <a:picLocks noChangeAspect="1"/>
          </p:cNvPicPr>
          <p:nvPr userDrawn="1"/>
        </p:nvPicPr>
        <p:blipFill>
          <a:blip r:embed="rId2"/>
          <a:stretch>
            <a:fillRect/>
          </a:stretch>
        </p:blipFill>
        <p:spPr>
          <a:xfrm>
            <a:off x="0" y="385644"/>
            <a:ext cx="551051" cy="752666"/>
          </a:xfrm>
          <a:prstGeom prst="rect">
            <a:avLst/>
          </a:prstGeom>
        </p:spPr>
      </p:pic>
      <p:sp>
        <p:nvSpPr>
          <p:cNvPr id="4" name="Content Placeholder 2">
            <a:extLst>
              <a:ext uri="{FF2B5EF4-FFF2-40B4-BE49-F238E27FC236}">
                <a16:creationId xmlns:a16="http://schemas.microsoft.com/office/drawing/2014/main" id="{C7DBC0D8-B8EC-06BB-389F-F88F4732950C}"/>
              </a:ext>
            </a:extLst>
          </p:cNvPr>
          <p:cNvSpPr>
            <a:spLocks noGrp="1"/>
          </p:cNvSpPr>
          <p:nvPr>
            <p:ph sz="half" idx="1"/>
          </p:nvPr>
        </p:nvSpPr>
        <p:spPr>
          <a:xfrm>
            <a:off x="571476" y="1732208"/>
            <a:ext cx="5448325" cy="3977304"/>
          </a:xfrm>
        </p:spPr>
        <p:txBody>
          <a:bodyPr/>
          <a:lstStyle>
            <a:lvl1pPr>
              <a:lnSpc>
                <a:spcPct val="100000"/>
              </a:lnSpc>
              <a:defRPr sz="2117"/>
            </a:lvl1pPr>
            <a:lvl2pPr>
              <a:lnSpc>
                <a:spcPct val="100000"/>
              </a:lnSpc>
              <a:defRPr sz="1693"/>
            </a:lvl2pPr>
            <a:lvl3pPr>
              <a:lnSpc>
                <a:spcPct val="100000"/>
              </a:lnSpc>
              <a:defRPr sz="1482"/>
            </a:lvl3pPr>
            <a:lvl4pPr>
              <a:lnSpc>
                <a:spcPct val="100000"/>
              </a:lnSpc>
              <a:defRPr sz="1270"/>
            </a:lvl4pPr>
            <a:lvl5pPr>
              <a:lnSpc>
                <a:spcPct val="100000"/>
              </a:lnSpc>
              <a:defRPr sz="1058"/>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Content Placeholder 3">
            <a:extLst>
              <a:ext uri="{FF2B5EF4-FFF2-40B4-BE49-F238E27FC236}">
                <a16:creationId xmlns:a16="http://schemas.microsoft.com/office/drawing/2014/main" id="{72062CCA-7202-AB03-F54B-98978FC83A58}"/>
              </a:ext>
            </a:extLst>
          </p:cNvPr>
          <p:cNvSpPr>
            <a:spLocks noGrp="1"/>
          </p:cNvSpPr>
          <p:nvPr>
            <p:ph sz="half" idx="2"/>
          </p:nvPr>
        </p:nvSpPr>
        <p:spPr>
          <a:xfrm>
            <a:off x="6172201" y="1732208"/>
            <a:ext cx="5544548" cy="3977304"/>
          </a:xfrm>
        </p:spPr>
        <p:txBody>
          <a:bodyPr/>
          <a:lstStyle>
            <a:lvl1pPr>
              <a:lnSpc>
                <a:spcPct val="100000"/>
              </a:lnSpc>
              <a:defRPr sz="2117"/>
            </a:lvl1pPr>
            <a:lvl2pPr>
              <a:lnSpc>
                <a:spcPct val="100000"/>
              </a:lnSpc>
              <a:defRPr sz="1693"/>
            </a:lvl2pPr>
            <a:lvl3pPr>
              <a:lnSpc>
                <a:spcPct val="100000"/>
              </a:lnSpc>
              <a:defRPr sz="1482"/>
            </a:lvl3pPr>
            <a:lvl4pPr>
              <a:lnSpc>
                <a:spcPct val="100000"/>
              </a:lnSpc>
              <a:defRPr sz="1270"/>
            </a:lvl4pPr>
            <a:lvl5pPr>
              <a:lnSpc>
                <a:spcPct val="100000"/>
              </a:lnSpc>
              <a:defRPr sz="1058"/>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cxnSp>
        <p:nvCxnSpPr>
          <p:cNvPr id="12" name="Connecteur droit 11">
            <a:extLst>
              <a:ext uri="{FF2B5EF4-FFF2-40B4-BE49-F238E27FC236}">
                <a16:creationId xmlns:a16="http://schemas.microsoft.com/office/drawing/2014/main" id="{FAB6A525-E575-D49D-0978-8BB67F6B25C6}"/>
              </a:ext>
            </a:extLst>
          </p:cNvPr>
          <p:cNvCxnSpPr>
            <a:cxnSpLocks/>
          </p:cNvCxnSpPr>
          <p:nvPr userDrawn="1"/>
        </p:nvCxnSpPr>
        <p:spPr>
          <a:xfrm>
            <a:off x="6096000" y="1664468"/>
            <a:ext cx="0" cy="4161170"/>
          </a:xfrm>
          <a:prstGeom prst="line">
            <a:avLst/>
          </a:prstGeom>
          <a:ln w="19050">
            <a:solidFill>
              <a:srgbClr val="A7BE39"/>
            </a:solidFill>
          </a:ln>
        </p:spPr>
        <p:style>
          <a:lnRef idx="1">
            <a:schemeClr val="accent1"/>
          </a:lnRef>
          <a:fillRef idx="0">
            <a:schemeClr val="accent1"/>
          </a:fillRef>
          <a:effectRef idx="0">
            <a:schemeClr val="accent1"/>
          </a:effectRef>
          <a:fontRef idx="minor">
            <a:schemeClr val="tx1"/>
          </a:fontRef>
        </p:style>
      </p:cxnSp>
      <p:pic>
        <p:nvPicPr>
          <p:cNvPr id="3" name="Image 2">
            <a:extLst>
              <a:ext uri="{FF2B5EF4-FFF2-40B4-BE49-F238E27FC236}">
                <a16:creationId xmlns:a16="http://schemas.microsoft.com/office/drawing/2014/main" id="{EF9301BD-97FA-CAF3-674C-D65283315FA8}"/>
              </a:ext>
            </a:extLst>
          </p:cNvPr>
          <p:cNvPicPr>
            <a:picLocks noChangeAspect="1"/>
          </p:cNvPicPr>
          <p:nvPr userDrawn="1"/>
        </p:nvPicPr>
        <p:blipFill>
          <a:blip r:embed="rId3"/>
          <a:srcRect/>
          <a:stretch/>
        </p:blipFill>
        <p:spPr>
          <a:xfrm>
            <a:off x="9880050" y="6027923"/>
            <a:ext cx="1406500" cy="704100"/>
          </a:xfrm>
          <a:prstGeom prst="rect">
            <a:avLst/>
          </a:prstGeom>
        </p:spPr>
      </p:pic>
      <p:pic>
        <p:nvPicPr>
          <p:cNvPr id="13" name="Image 12">
            <a:extLst>
              <a:ext uri="{FF2B5EF4-FFF2-40B4-BE49-F238E27FC236}">
                <a16:creationId xmlns:a16="http://schemas.microsoft.com/office/drawing/2014/main" id="{09B67655-B32E-77DC-4B12-E3FF00702E74}"/>
              </a:ext>
            </a:extLst>
          </p:cNvPr>
          <p:cNvPicPr>
            <a:picLocks noChangeAspect="1"/>
          </p:cNvPicPr>
          <p:nvPr userDrawn="1"/>
        </p:nvPicPr>
        <p:blipFill>
          <a:blip r:embed="rId4"/>
          <a:srcRect/>
          <a:stretch/>
        </p:blipFill>
        <p:spPr>
          <a:xfrm>
            <a:off x="4778" y="5902601"/>
            <a:ext cx="1800367" cy="955398"/>
          </a:xfrm>
          <a:prstGeom prst="rect">
            <a:avLst/>
          </a:prstGeom>
        </p:spPr>
      </p:pic>
      <p:pic>
        <p:nvPicPr>
          <p:cNvPr id="14" name="Image 13">
            <a:extLst>
              <a:ext uri="{FF2B5EF4-FFF2-40B4-BE49-F238E27FC236}">
                <a16:creationId xmlns:a16="http://schemas.microsoft.com/office/drawing/2014/main" id="{5F9B589C-CC1F-1767-81D7-37C0F2E90896}"/>
              </a:ext>
            </a:extLst>
          </p:cNvPr>
          <p:cNvPicPr>
            <a:picLocks noChangeAspect="1"/>
          </p:cNvPicPr>
          <p:nvPr userDrawn="1"/>
        </p:nvPicPr>
        <p:blipFill>
          <a:blip r:embed="rId5"/>
          <a:srcRect/>
          <a:stretch/>
        </p:blipFill>
        <p:spPr>
          <a:xfrm>
            <a:off x="1957928" y="6379973"/>
            <a:ext cx="1846504" cy="478026"/>
          </a:xfrm>
          <a:prstGeom prst="rect">
            <a:avLst/>
          </a:prstGeom>
        </p:spPr>
      </p:pic>
    </p:spTree>
    <p:extLst>
      <p:ext uri="{BB962C8B-B14F-4D97-AF65-F5344CB8AC3E}">
        <p14:creationId xmlns:p14="http://schemas.microsoft.com/office/powerpoint/2010/main" val="2396449155"/>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eux contenus - Parentaux">
    <p:bg>
      <p:bgPr>
        <a:solidFill>
          <a:srgbClr val="822A85">
            <a:alpha val="2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8722" y="-1"/>
            <a:ext cx="11138026" cy="1523958"/>
          </a:xfrm>
        </p:spPr>
        <p:txBody>
          <a:bodyPr lIns="180000" tIns="144000" bIns="0" anchor="ctr" anchorCtr="0"/>
          <a:lstStyle>
            <a:lvl1pPr>
              <a:lnSpc>
                <a:spcPct val="80000"/>
              </a:lnSpc>
              <a:defRPr/>
            </a:lvl1pPr>
          </a:lstStyle>
          <a:p>
            <a:r>
              <a:rPr lang="fr-CA"/>
              <a:t>MODIFIER LE STYLE DU TITRE (METTRE EN MAJUSCULES) </a:t>
            </a:r>
            <a:endParaRPr lang="en-US"/>
          </a:p>
        </p:txBody>
      </p:sp>
      <p:sp>
        <p:nvSpPr>
          <p:cNvPr id="6" name="Slide Number Placeholder 5"/>
          <p:cNvSpPr>
            <a:spLocks noGrp="1"/>
          </p:cNvSpPr>
          <p:nvPr>
            <p:ph type="sldNum" sz="quarter" idx="12"/>
          </p:nvPr>
        </p:nvSpPr>
        <p:spPr>
          <a:solidFill>
            <a:srgbClr val="822A85"/>
          </a:solidFill>
        </p:spPr>
        <p:txBody>
          <a:bodyPr/>
          <a:lstStyle>
            <a:lvl1pPr>
              <a:defRPr>
                <a:solidFill>
                  <a:schemeClr val="bg1"/>
                </a:solidFill>
              </a:defRPr>
            </a:lvl1pPr>
          </a:lstStyle>
          <a:p>
            <a:fld id="{CB4B3EF7-0E3E-C746-BEA3-A898439CAD76}" type="slidenum">
              <a:rPr lang="fr-FR" smtClean="0"/>
              <a:pPr/>
              <a:t>‹#›</a:t>
            </a:fld>
            <a:endParaRPr lang="fr-FR"/>
          </a:p>
        </p:txBody>
      </p:sp>
      <p:sp>
        <p:nvSpPr>
          <p:cNvPr id="10" name="Rectangle 9">
            <a:extLst>
              <a:ext uri="{FF2B5EF4-FFF2-40B4-BE49-F238E27FC236}">
                <a16:creationId xmlns:a16="http://schemas.microsoft.com/office/drawing/2014/main" id="{76A0C13C-E773-9A44-E899-2B09344B482C}"/>
              </a:ext>
            </a:extLst>
          </p:cNvPr>
          <p:cNvSpPr/>
          <p:nvPr userDrawn="1"/>
        </p:nvSpPr>
        <p:spPr>
          <a:xfrm>
            <a:off x="-1" y="0"/>
            <a:ext cx="571476" cy="1523959"/>
          </a:xfrm>
          <a:prstGeom prst="rect">
            <a:avLst/>
          </a:prstGeom>
          <a:solidFill>
            <a:srgbClr val="822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905"/>
          </a:p>
        </p:txBody>
      </p:sp>
      <p:pic>
        <p:nvPicPr>
          <p:cNvPr id="11" name="Image 10">
            <a:extLst>
              <a:ext uri="{FF2B5EF4-FFF2-40B4-BE49-F238E27FC236}">
                <a16:creationId xmlns:a16="http://schemas.microsoft.com/office/drawing/2014/main" id="{0C38DCCE-2A6E-8CA3-846D-696F2622AF8A}"/>
              </a:ext>
            </a:extLst>
          </p:cNvPr>
          <p:cNvPicPr>
            <a:picLocks noChangeAspect="1"/>
          </p:cNvPicPr>
          <p:nvPr userDrawn="1"/>
        </p:nvPicPr>
        <p:blipFill>
          <a:blip r:embed="rId2"/>
          <a:stretch>
            <a:fillRect/>
          </a:stretch>
        </p:blipFill>
        <p:spPr>
          <a:xfrm>
            <a:off x="0" y="385644"/>
            <a:ext cx="551051" cy="752666"/>
          </a:xfrm>
          <a:prstGeom prst="rect">
            <a:avLst/>
          </a:prstGeom>
        </p:spPr>
      </p:pic>
      <p:sp>
        <p:nvSpPr>
          <p:cNvPr id="4" name="Content Placeholder 2">
            <a:extLst>
              <a:ext uri="{FF2B5EF4-FFF2-40B4-BE49-F238E27FC236}">
                <a16:creationId xmlns:a16="http://schemas.microsoft.com/office/drawing/2014/main" id="{ACE0BBC4-3738-6BE7-207C-4031C3788B2E}"/>
              </a:ext>
            </a:extLst>
          </p:cNvPr>
          <p:cNvSpPr>
            <a:spLocks noGrp="1"/>
          </p:cNvSpPr>
          <p:nvPr>
            <p:ph sz="half" idx="1"/>
          </p:nvPr>
        </p:nvSpPr>
        <p:spPr>
          <a:xfrm>
            <a:off x="571476" y="1732208"/>
            <a:ext cx="5448325" cy="3977304"/>
          </a:xfrm>
        </p:spPr>
        <p:txBody>
          <a:bodyPr/>
          <a:lstStyle>
            <a:lvl1pPr>
              <a:lnSpc>
                <a:spcPct val="100000"/>
              </a:lnSpc>
              <a:defRPr sz="2117"/>
            </a:lvl1pPr>
            <a:lvl2pPr>
              <a:lnSpc>
                <a:spcPct val="100000"/>
              </a:lnSpc>
              <a:defRPr sz="1693"/>
            </a:lvl2pPr>
            <a:lvl3pPr>
              <a:lnSpc>
                <a:spcPct val="100000"/>
              </a:lnSpc>
              <a:defRPr sz="1482"/>
            </a:lvl3pPr>
            <a:lvl4pPr>
              <a:lnSpc>
                <a:spcPct val="100000"/>
              </a:lnSpc>
              <a:defRPr sz="1270"/>
            </a:lvl4pPr>
            <a:lvl5pPr>
              <a:lnSpc>
                <a:spcPct val="100000"/>
              </a:lnSpc>
              <a:defRPr sz="1058"/>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Content Placeholder 3">
            <a:extLst>
              <a:ext uri="{FF2B5EF4-FFF2-40B4-BE49-F238E27FC236}">
                <a16:creationId xmlns:a16="http://schemas.microsoft.com/office/drawing/2014/main" id="{69E528A8-3FF4-F02A-CBB9-4526BC5B8061}"/>
              </a:ext>
            </a:extLst>
          </p:cNvPr>
          <p:cNvSpPr>
            <a:spLocks noGrp="1"/>
          </p:cNvSpPr>
          <p:nvPr>
            <p:ph sz="half" idx="2"/>
          </p:nvPr>
        </p:nvSpPr>
        <p:spPr>
          <a:xfrm>
            <a:off x="6172201" y="1732208"/>
            <a:ext cx="5544548" cy="3977304"/>
          </a:xfrm>
        </p:spPr>
        <p:txBody>
          <a:bodyPr/>
          <a:lstStyle>
            <a:lvl1pPr>
              <a:lnSpc>
                <a:spcPct val="100000"/>
              </a:lnSpc>
              <a:defRPr sz="2117"/>
            </a:lvl1pPr>
            <a:lvl2pPr>
              <a:lnSpc>
                <a:spcPct val="100000"/>
              </a:lnSpc>
              <a:defRPr sz="1693"/>
            </a:lvl2pPr>
            <a:lvl3pPr>
              <a:lnSpc>
                <a:spcPct val="100000"/>
              </a:lnSpc>
              <a:defRPr sz="1482"/>
            </a:lvl3pPr>
            <a:lvl4pPr>
              <a:lnSpc>
                <a:spcPct val="100000"/>
              </a:lnSpc>
              <a:defRPr sz="1270"/>
            </a:lvl4pPr>
            <a:lvl5pPr>
              <a:lnSpc>
                <a:spcPct val="100000"/>
              </a:lnSpc>
              <a:defRPr sz="1058"/>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cxnSp>
        <p:nvCxnSpPr>
          <p:cNvPr id="12" name="Connecteur droit 11">
            <a:extLst>
              <a:ext uri="{FF2B5EF4-FFF2-40B4-BE49-F238E27FC236}">
                <a16:creationId xmlns:a16="http://schemas.microsoft.com/office/drawing/2014/main" id="{77CBA1F5-9B24-3613-9384-97DCEA0ACF80}"/>
              </a:ext>
            </a:extLst>
          </p:cNvPr>
          <p:cNvCxnSpPr>
            <a:cxnSpLocks/>
          </p:cNvCxnSpPr>
          <p:nvPr userDrawn="1"/>
        </p:nvCxnSpPr>
        <p:spPr>
          <a:xfrm>
            <a:off x="6096000" y="1664468"/>
            <a:ext cx="0" cy="4161170"/>
          </a:xfrm>
          <a:prstGeom prst="line">
            <a:avLst/>
          </a:prstGeom>
          <a:ln w="19050">
            <a:solidFill>
              <a:srgbClr val="822A85"/>
            </a:solidFill>
          </a:ln>
        </p:spPr>
        <p:style>
          <a:lnRef idx="1">
            <a:schemeClr val="accent1"/>
          </a:lnRef>
          <a:fillRef idx="0">
            <a:schemeClr val="accent1"/>
          </a:fillRef>
          <a:effectRef idx="0">
            <a:schemeClr val="accent1"/>
          </a:effectRef>
          <a:fontRef idx="minor">
            <a:schemeClr val="tx1"/>
          </a:fontRef>
        </p:style>
      </p:cxnSp>
      <p:pic>
        <p:nvPicPr>
          <p:cNvPr id="3" name="Image 2">
            <a:extLst>
              <a:ext uri="{FF2B5EF4-FFF2-40B4-BE49-F238E27FC236}">
                <a16:creationId xmlns:a16="http://schemas.microsoft.com/office/drawing/2014/main" id="{06BD95FD-6FA2-089B-B1A7-930DF78D9165}"/>
              </a:ext>
            </a:extLst>
          </p:cNvPr>
          <p:cNvPicPr>
            <a:picLocks noChangeAspect="1"/>
          </p:cNvPicPr>
          <p:nvPr userDrawn="1"/>
        </p:nvPicPr>
        <p:blipFill>
          <a:blip r:embed="rId3"/>
          <a:srcRect/>
          <a:stretch/>
        </p:blipFill>
        <p:spPr>
          <a:xfrm>
            <a:off x="9880050" y="6027923"/>
            <a:ext cx="1406500" cy="704100"/>
          </a:xfrm>
          <a:prstGeom prst="rect">
            <a:avLst/>
          </a:prstGeom>
        </p:spPr>
      </p:pic>
      <p:pic>
        <p:nvPicPr>
          <p:cNvPr id="13" name="Image 12">
            <a:extLst>
              <a:ext uri="{FF2B5EF4-FFF2-40B4-BE49-F238E27FC236}">
                <a16:creationId xmlns:a16="http://schemas.microsoft.com/office/drawing/2014/main" id="{52E788F5-35D5-CDB2-578D-27914215C54B}"/>
              </a:ext>
            </a:extLst>
          </p:cNvPr>
          <p:cNvPicPr>
            <a:picLocks noChangeAspect="1"/>
          </p:cNvPicPr>
          <p:nvPr userDrawn="1"/>
        </p:nvPicPr>
        <p:blipFill>
          <a:blip r:embed="rId4"/>
          <a:srcRect/>
          <a:stretch/>
        </p:blipFill>
        <p:spPr>
          <a:xfrm>
            <a:off x="4779" y="5902601"/>
            <a:ext cx="1800365" cy="955397"/>
          </a:xfrm>
          <a:prstGeom prst="rect">
            <a:avLst/>
          </a:prstGeom>
        </p:spPr>
      </p:pic>
      <p:pic>
        <p:nvPicPr>
          <p:cNvPr id="14" name="Image 13">
            <a:extLst>
              <a:ext uri="{FF2B5EF4-FFF2-40B4-BE49-F238E27FC236}">
                <a16:creationId xmlns:a16="http://schemas.microsoft.com/office/drawing/2014/main" id="{8D2BC502-C090-BDE2-7697-96FDB32A662A}"/>
              </a:ext>
            </a:extLst>
          </p:cNvPr>
          <p:cNvPicPr>
            <a:picLocks noChangeAspect="1"/>
          </p:cNvPicPr>
          <p:nvPr userDrawn="1"/>
        </p:nvPicPr>
        <p:blipFill>
          <a:blip r:embed="rId5"/>
          <a:srcRect/>
          <a:stretch/>
        </p:blipFill>
        <p:spPr>
          <a:xfrm>
            <a:off x="1957928" y="6379973"/>
            <a:ext cx="1846504" cy="478026"/>
          </a:xfrm>
          <a:prstGeom prst="rect">
            <a:avLst/>
          </a:prstGeom>
        </p:spPr>
      </p:pic>
    </p:spTree>
    <p:extLst>
      <p:ext uri="{BB962C8B-B14F-4D97-AF65-F5344CB8AC3E}">
        <p14:creationId xmlns:p14="http://schemas.microsoft.com/office/powerpoint/2010/main" val="1587507192"/>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e de titre - Conditions">
    <p:bg>
      <p:bgPr>
        <a:gradFill>
          <a:gsLst>
            <a:gs pos="0">
              <a:srgbClr val="F04E23">
                <a:alpha val="20000"/>
              </a:srgbClr>
            </a:gs>
            <a:gs pos="60000">
              <a:srgbClr val="F04E23"/>
            </a:gs>
            <a:gs pos="100000">
              <a:srgbClr val="F04E23"/>
            </a:gs>
          </a:gsLst>
          <a:lin ang="0" scaled="0"/>
        </a:gradFill>
        <a:effectLst/>
      </p:bgPr>
    </p:bg>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5C19ADB7-E093-E3F7-7FCC-36A81F357778}"/>
              </a:ext>
            </a:extLst>
          </p:cNvPr>
          <p:cNvPicPr>
            <a:picLocks noChangeAspect="1"/>
          </p:cNvPicPr>
          <p:nvPr userDrawn="1"/>
        </p:nvPicPr>
        <p:blipFill>
          <a:blip r:embed="rId2"/>
          <a:srcRect/>
          <a:stretch/>
        </p:blipFill>
        <p:spPr>
          <a:xfrm>
            <a:off x="-458386" y="543280"/>
            <a:ext cx="5761345" cy="5761433"/>
          </a:xfrm>
          <a:prstGeom prst="rect">
            <a:avLst/>
          </a:prstGeom>
        </p:spPr>
      </p:pic>
      <p:sp>
        <p:nvSpPr>
          <p:cNvPr id="4" name="Title 1">
            <a:extLst>
              <a:ext uri="{FF2B5EF4-FFF2-40B4-BE49-F238E27FC236}">
                <a16:creationId xmlns:a16="http://schemas.microsoft.com/office/drawing/2014/main" id="{D07118BF-FE01-A4DA-1BC2-3A134444197F}"/>
              </a:ext>
            </a:extLst>
          </p:cNvPr>
          <p:cNvSpPr>
            <a:spLocks noGrp="1"/>
          </p:cNvSpPr>
          <p:nvPr>
            <p:ph type="ctrTitle"/>
          </p:nvPr>
        </p:nvSpPr>
        <p:spPr>
          <a:xfrm>
            <a:off x="5215217" y="1520728"/>
            <a:ext cx="6226262" cy="1728404"/>
          </a:xfrm>
          <a:solidFill>
            <a:schemeClr val="tx1"/>
          </a:solidFill>
        </p:spPr>
        <p:txBody>
          <a:bodyPr lIns="72000" tIns="108000" rIns="72000" bIns="36000" anchor="b">
            <a:spAutoFit/>
          </a:bodyPr>
          <a:lstStyle>
            <a:lvl1pPr algn="ctr">
              <a:defRPr sz="5715">
                <a:solidFill>
                  <a:schemeClr val="bg1"/>
                </a:solidFill>
              </a:defRPr>
            </a:lvl1pPr>
          </a:lstStyle>
          <a:p>
            <a:r>
              <a:rPr lang="fr-FR"/>
              <a:t>Modifiez le style du titre</a:t>
            </a:r>
            <a:endParaRPr lang="en-US"/>
          </a:p>
        </p:txBody>
      </p:sp>
      <p:sp>
        <p:nvSpPr>
          <p:cNvPr id="5" name="Subtitle 2">
            <a:extLst>
              <a:ext uri="{FF2B5EF4-FFF2-40B4-BE49-F238E27FC236}">
                <a16:creationId xmlns:a16="http://schemas.microsoft.com/office/drawing/2014/main" id="{BE4FEFD9-5064-43C0-1493-E66EAEBE3689}"/>
              </a:ext>
            </a:extLst>
          </p:cNvPr>
          <p:cNvSpPr>
            <a:spLocks noGrp="1"/>
          </p:cNvSpPr>
          <p:nvPr>
            <p:ph type="subTitle" idx="1"/>
          </p:nvPr>
        </p:nvSpPr>
        <p:spPr>
          <a:xfrm>
            <a:off x="5215217" y="3563116"/>
            <a:ext cx="6226262" cy="1933492"/>
          </a:xfrm>
        </p:spPr>
        <p:txBody>
          <a:bodyPr>
            <a:normAutofit/>
          </a:bodyPr>
          <a:lstStyle>
            <a:lvl1pPr marL="0" indent="0" algn="l">
              <a:lnSpc>
                <a:spcPct val="100000"/>
              </a:lnSpc>
              <a:buNone/>
              <a:defRPr sz="2117">
                <a:solidFill>
                  <a:schemeClr val="bg1"/>
                </a:solidFill>
              </a:defRPr>
            </a:lvl1pPr>
            <a:lvl2pPr marL="457194" indent="0" algn="ctr">
              <a:buNone/>
              <a:defRPr sz="2000"/>
            </a:lvl2pPr>
            <a:lvl3pPr marL="914389" indent="0" algn="ctr">
              <a:buNone/>
              <a:defRPr sz="1800"/>
            </a:lvl3pPr>
            <a:lvl4pPr marL="1371583" indent="0" algn="ctr">
              <a:buNone/>
              <a:defRPr sz="1600"/>
            </a:lvl4pPr>
            <a:lvl5pPr marL="1828777" indent="0" algn="ctr">
              <a:buNone/>
              <a:defRPr sz="1600"/>
            </a:lvl5pPr>
            <a:lvl6pPr marL="2285971" indent="0" algn="ctr">
              <a:buNone/>
              <a:defRPr sz="1600"/>
            </a:lvl6pPr>
            <a:lvl7pPr marL="2743167" indent="0" algn="ctr">
              <a:buNone/>
              <a:defRPr sz="1600"/>
            </a:lvl7pPr>
            <a:lvl8pPr marL="3200361" indent="0" algn="ctr">
              <a:buNone/>
              <a:defRPr sz="1600"/>
            </a:lvl8pPr>
            <a:lvl9pPr marL="3657555" indent="0" algn="ctr">
              <a:buNone/>
              <a:defRPr sz="1600"/>
            </a:lvl9pPr>
          </a:lstStyle>
          <a:p>
            <a:r>
              <a:rPr lang="fr-FR"/>
              <a:t>Modifiez le style des sous-titres du masque</a:t>
            </a:r>
            <a:endParaRPr lang="en-US"/>
          </a:p>
        </p:txBody>
      </p:sp>
      <p:cxnSp>
        <p:nvCxnSpPr>
          <p:cNvPr id="6" name="Connecteur droit 5">
            <a:extLst>
              <a:ext uri="{FF2B5EF4-FFF2-40B4-BE49-F238E27FC236}">
                <a16:creationId xmlns:a16="http://schemas.microsoft.com/office/drawing/2014/main" id="{C549081E-86B2-F2F7-EA34-CA01FA9437E6}"/>
              </a:ext>
            </a:extLst>
          </p:cNvPr>
          <p:cNvCxnSpPr/>
          <p:nvPr userDrawn="1"/>
        </p:nvCxnSpPr>
        <p:spPr>
          <a:xfrm>
            <a:off x="5215219" y="3396676"/>
            <a:ext cx="4654633"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22032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eux contenus - Disparites">
    <p:bg>
      <p:bgPr>
        <a:solidFill>
          <a:srgbClr val="2484C6">
            <a:alpha val="2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8722" y="-1"/>
            <a:ext cx="11138026" cy="1523958"/>
          </a:xfrm>
        </p:spPr>
        <p:txBody>
          <a:bodyPr lIns="180000" tIns="144000" bIns="0" anchor="ctr" anchorCtr="0"/>
          <a:lstStyle>
            <a:lvl1pPr>
              <a:lnSpc>
                <a:spcPct val="80000"/>
              </a:lnSpc>
              <a:defRPr/>
            </a:lvl1pPr>
          </a:lstStyle>
          <a:p>
            <a:r>
              <a:rPr lang="fr-CA"/>
              <a:t>MODIFIER LE STYLE DU TITRE (METTRE EN MAJUSCULES) </a:t>
            </a:r>
            <a:endParaRPr lang="en-US"/>
          </a:p>
        </p:txBody>
      </p:sp>
      <p:sp>
        <p:nvSpPr>
          <p:cNvPr id="6" name="Slide Number Placeholder 5"/>
          <p:cNvSpPr>
            <a:spLocks noGrp="1"/>
          </p:cNvSpPr>
          <p:nvPr>
            <p:ph type="sldNum" sz="quarter" idx="12"/>
          </p:nvPr>
        </p:nvSpPr>
        <p:spPr>
          <a:solidFill>
            <a:srgbClr val="2484C6"/>
          </a:solidFill>
        </p:spPr>
        <p:txBody>
          <a:bodyPr/>
          <a:lstStyle>
            <a:lvl1pPr>
              <a:defRPr>
                <a:solidFill>
                  <a:schemeClr val="bg1"/>
                </a:solidFill>
              </a:defRPr>
            </a:lvl1pPr>
          </a:lstStyle>
          <a:p>
            <a:fld id="{CB4B3EF7-0E3E-C746-BEA3-A898439CAD76}" type="slidenum">
              <a:rPr lang="fr-FR" smtClean="0"/>
              <a:pPr/>
              <a:t>‹#›</a:t>
            </a:fld>
            <a:endParaRPr lang="fr-FR"/>
          </a:p>
        </p:txBody>
      </p:sp>
      <p:sp>
        <p:nvSpPr>
          <p:cNvPr id="10" name="Rectangle 9">
            <a:extLst>
              <a:ext uri="{FF2B5EF4-FFF2-40B4-BE49-F238E27FC236}">
                <a16:creationId xmlns:a16="http://schemas.microsoft.com/office/drawing/2014/main" id="{76A0C13C-E773-9A44-E899-2B09344B482C}"/>
              </a:ext>
            </a:extLst>
          </p:cNvPr>
          <p:cNvSpPr/>
          <p:nvPr userDrawn="1"/>
        </p:nvSpPr>
        <p:spPr>
          <a:xfrm>
            <a:off x="-1" y="0"/>
            <a:ext cx="571476" cy="1523959"/>
          </a:xfrm>
          <a:prstGeom prst="rect">
            <a:avLst/>
          </a:prstGeom>
          <a:solidFill>
            <a:srgbClr val="2484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905"/>
          </a:p>
        </p:txBody>
      </p:sp>
      <p:pic>
        <p:nvPicPr>
          <p:cNvPr id="11" name="Image 10">
            <a:extLst>
              <a:ext uri="{FF2B5EF4-FFF2-40B4-BE49-F238E27FC236}">
                <a16:creationId xmlns:a16="http://schemas.microsoft.com/office/drawing/2014/main" id="{0C38DCCE-2A6E-8CA3-846D-696F2622AF8A}"/>
              </a:ext>
            </a:extLst>
          </p:cNvPr>
          <p:cNvPicPr>
            <a:picLocks noChangeAspect="1"/>
          </p:cNvPicPr>
          <p:nvPr userDrawn="1"/>
        </p:nvPicPr>
        <p:blipFill>
          <a:blip r:embed="rId2"/>
          <a:stretch>
            <a:fillRect/>
          </a:stretch>
        </p:blipFill>
        <p:spPr>
          <a:xfrm>
            <a:off x="0" y="385644"/>
            <a:ext cx="551051" cy="752666"/>
          </a:xfrm>
          <a:prstGeom prst="rect">
            <a:avLst/>
          </a:prstGeom>
        </p:spPr>
      </p:pic>
      <p:sp>
        <p:nvSpPr>
          <p:cNvPr id="4" name="Content Placeholder 2">
            <a:extLst>
              <a:ext uri="{FF2B5EF4-FFF2-40B4-BE49-F238E27FC236}">
                <a16:creationId xmlns:a16="http://schemas.microsoft.com/office/drawing/2014/main" id="{5A3BFF37-E575-D5A0-2857-A6B9CB9F377E}"/>
              </a:ext>
            </a:extLst>
          </p:cNvPr>
          <p:cNvSpPr>
            <a:spLocks noGrp="1"/>
          </p:cNvSpPr>
          <p:nvPr>
            <p:ph sz="half" idx="1"/>
          </p:nvPr>
        </p:nvSpPr>
        <p:spPr>
          <a:xfrm>
            <a:off x="571476" y="1732208"/>
            <a:ext cx="5448325" cy="3977304"/>
          </a:xfrm>
        </p:spPr>
        <p:txBody>
          <a:bodyPr/>
          <a:lstStyle>
            <a:lvl1pPr>
              <a:lnSpc>
                <a:spcPct val="100000"/>
              </a:lnSpc>
              <a:defRPr sz="2117"/>
            </a:lvl1pPr>
            <a:lvl2pPr>
              <a:lnSpc>
                <a:spcPct val="100000"/>
              </a:lnSpc>
              <a:defRPr sz="1693"/>
            </a:lvl2pPr>
            <a:lvl3pPr>
              <a:lnSpc>
                <a:spcPct val="100000"/>
              </a:lnSpc>
              <a:defRPr sz="1482"/>
            </a:lvl3pPr>
            <a:lvl4pPr>
              <a:lnSpc>
                <a:spcPct val="100000"/>
              </a:lnSpc>
              <a:defRPr sz="1270"/>
            </a:lvl4pPr>
            <a:lvl5pPr>
              <a:lnSpc>
                <a:spcPct val="100000"/>
              </a:lnSpc>
              <a:defRPr sz="1058"/>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Content Placeholder 3">
            <a:extLst>
              <a:ext uri="{FF2B5EF4-FFF2-40B4-BE49-F238E27FC236}">
                <a16:creationId xmlns:a16="http://schemas.microsoft.com/office/drawing/2014/main" id="{3AA02FF5-DDF5-A02B-2096-3F4027DBA78D}"/>
              </a:ext>
            </a:extLst>
          </p:cNvPr>
          <p:cNvSpPr>
            <a:spLocks noGrp="1"/>
          </p:cNvSpPr>
          <p:nvPr>
            <p:ph sz="half" idx="2"/>
          </p:nvPr>
        </p:nvSpPr>
        <p:spPr>
          <a:xfrm>
            <a:off x="6172201" y="1732208"/>
            <a:ext cx="5544548" cy="3977304"/>
          </a:xfrm>
        </p:spPr>
        <p:txBody>
          <a:bodyPr/>
          <a:lstStyle>
            <a:lvl1pPr>
              <a:lnSpc>
                <a:spcPct val="100000"/>
              </a:lnSpc>
              <a:defRPr sz="2117"/>
            </a:lvl1pPr>
            <a:lvl2pPr>
              <a:lnSpc>
                <a:spcPct val="100000"/>
              </a:lnSpc>
              <a:defRPr sz="1693"/>
            </a:lvl2pPr>
            <a:lvl3pPr>
              <a:lnSpc>
                <a:spcPct val="100000"/>
              </a:lnSpc>
              <a:defRPr sz="1482"/>
            </a:lvl3pPr>
            <a:lvl4pPr>
              <a:lnSpc>
                <a:spcPct val="100000"/>
              </a:lnSpc>
              <a:defRPr sz="1270"/>
            </a:lvl4pPr>
            <a:lvl5pPr>
              <a:lnSpc>
                <a:spcPct val="100000"/>
              </a:lnSpc>
              <a:defRPr sz="1058"/>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cxnSp>
        <p:nvCxnSpPr>
          <p:cNvPr id="12" name="Connecteur droit 11">
            <a:extLst>
              <a:ext uri="{FF2B5EF4-FFF2-40B4-BE49-F238E27FC236}">
                <a16:creationId xmlns:a16="http://schemas.microsoft.com/office/drawing/2014/main" id="{458F6BDE-105A-94D2-A0DB-D9F044AC66A9}"/>
              </a:ext>
            </a:extLst>
          </p:cNvPr>
          <p:cNvCxnSpPr>
            <a:cxnSpLocks/>
          </p:cNvCxnSpPr>
          <p:nvPr userDrawn="1"/>
        </p:nvCxnSpPr>
        <p:spPr>
          <a:xfrm>
            <a:off x="6096000" y="1664468"/>
            <a:ext cx="0" cy="4161170"/>
          </a:xfrm>
          <a:prstGeom prst="line">
            <a:avLst/>
          </a:prstGeom>
          <a:ln w="19050">
            <a:solidFill>
              <a:srgbClr val="2484C6"/>
            </a:solidFill>
          </a:ln>
        </p:spPr>
        <p:style>
          <a:lnRef idx="1">
            <a:schemeClr val="accent1"/>
          </a:lnRef>
          <a:fillRef idx="0">
            <a:schemeClr val="accent1"/>
          </a:fillRef>
          <a:effectRef idx="0">
            <a:schemeClr val="accent1"/>
          </a:effectRef>
          <a:fontRef idx="minor">
            <a:schemeClr val="tx1"/>
          </a:fontRef>
        </p:style>
      </p:cxnSp>
      <p:pic>
        <p:nvPicPr>
          <p:cNvPr id="3" name="Image 2">
            <a:extLst>
              <a:ext uri="{FF2B5EF4-FFF2-40B4-BE49-F238E27FC236}">
                <a16:creationId xmlns:a16="http://schemas.microsoft.com/office/drawing/2014/main" id="{DA966297-09AC-62DB-4594-0657746138EE}"/>
              </a:ext>
            </a:extLst>
          </p:cNvPr>
          <p:cNvPicPr>
            <a:picLocks noChangeAspect="1"/>
          </p:cNvPicPr>
          <p:nvPr userDrawn="1"/>
        </p:nvPicPr>
        <p:blipFill>
          <a:blip r:embed="rId3"/>
          <a:srcRect/>
          <a:stretch/>
        </p:blipFill>
        <p:spPr>
          <a:xfrm>
            <a:off x="9880050" y="6027923"/>
            <a:ext cx="1406500" cy="704100"/>
          </a:xfrm>
          <a:prstGeom prst="rect">
            <a:avLst/>
          </a:prstGeom>
        </p:spPr>
      </p:pic>
      <p:pic>
        <p:nvPicPr>
          <p:cNvPr id="13" name="Image 12">
            <a:extLst>
              <a:ext uri="{FF2B5EF4-FFF2-40B4-BE49-F238E27FC236}">
                <a16:creationId xmlns:a16="http://schemas.microsoft.com/office/drawing/2014/main" id="{F57089F7-5B97-A610-F378-DD2CEE8E043F}"/>
              </a:ext>
            </a:extLst>
          </p:cNvPr>
          <p:cNvPicPr>
            <a:picLocks noChangeAspect="1"/>
          </p:cNvPicPr>
          <p:nvPr userDrawn="1"/>
        </p:nvPicPr>
        <p:blipFill>
          <a:blip r:embed="rId4"/>
          <a:srcRect/>
          <a:stretch/>
        </p:blipFill>
        <p:spPr>
          <a:xfrm>
            <a:off x="4779" y="5902601"/>
            <a:ext cx="1800365" cy="955397"/>
          </a:xfrm>
          <a:prstGeom prst="rect">
            <a:avLst/>
          </a:prstGeom>
        </p:spPr>
      </p:pic>
      <p:pic>
        <p:nvPicPr>
          <p:cNvPr id="14" name="Image 13">
            <a:extLst>
              <a:ext uri="{FF2B5EF4-FFF2-40B4-BE49-F238E27FC236}">
                <a16:creationId xmlns:a16="http://schemas.microsoft.com/office/drawing/2014/main" id="{A4C7C329-98D7-AE5A-53C2-A7F84B9A3557}"/>
              </a:ext>
            </a:extLst>
          </p:cNvPr>
          <p:cNvPicPr>
            <a:picLocks noChangeAspect="1"/>
          </p:cNvPicPr>
          <p:nvPr userDrawn="1"/>
        </p:nvPicPr>
        <p:blipFill>
          <a:blip r:embed="rId5"/>
          <a:srcRect/>
          <a:stretch/>
        </p:blipFill>
        <p:spPr>
          <a:xfrm>
            <a:off x="1957928" y="6379973"/>
            <a:ext cx="1846504" cy="478026"/>
          </a:xfrm>
          <a:prstGeom prst="rect">
            <a:avLst/>
          </a:prstGeom>
        </p:spPr>
      </p:pic>
    </p:spTree>
    <p:extLst>
      <p:ext uri="{BB962C8B-B14F-4D97-AF65-F5344CB8AC3E}">
        <p14:creationId xmlns:p14="http://schemas.microsoft.com/office/powerpoint/2010/main" val="680551466"/>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eux contenus - Assurances">
    <p:bg>
      <p:bgPr>
        <a:solidFill>
          <a:srgbClr val="C95784">
            <a:alpha val="2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8722" y="-1"/>
            <a:ext cx="11138026" cy="1523958"/>
          </a:xfrm>
        </p:spPr>
        <p:txBody>
          <a:bodyPr lIns="180000" tIns="144000" bIns="0" anchor="ctr" anchorCtr="0"/>
          <a:lstStyle>
            <a:lvl1pPr>
              <a:lnSpc>
                <a:spcPct val="80000"/>
              </a:lnSpc>
              <a:defRPr/>
            </a:lvl1pPr>
          </a:lstStyle>
          <a:p>
            <a:r>
              <a:rPr lang="fr-CA"/>
              <a:t>MODIFIER LE STYLE DU TITRE (METTRE EN MAJUSCULES) </a:t>
            </a:r>
            <a:endParaRPr lang="en-US"/>
          </a:p>
        </p:txBody>
      </p:sp>
      <p:sp>
        <p:nvSpPr>
          <p:cNvPr id="6" name="Slide Number Placeholder 5"/>
          <p:cNvSpPr>
            <a:spLocks noGrp="1"/>
          </p:cNvSpPr>
          <p:nvPr>
            <p:ph type="sldNum" sz="quarter" idx="12"/>
          </p:nvPr>
        </p:nvSpPr>
        <p:spPr>
          <a:solidFill>
            <a:srgbClr val="C95784"/>
          </a:solidFill>
        </p:spPr>
        <p:txBody>
          <a:bodyPr/>
          <a:lstStyle>
            <a:lvl1pPr>
              <a:defRPr>
                <a:solidFill>
                  <a:schemeClr val="bg1"/>
                </a:solidFill>
              </a:defRPr>
            </a:lvl1pPr>
          </a:lstStyle>
          <a:p>
            <a:fld id="{CB4B3EF7-0E3E-C746-BEA3-A898439CAD76}" type="slidenum">
              <a:rPr lang="fr-FR" smtClean="0"/>
              <a:pPr/>
              <a:t>‹#›</a:t>
            </a:fld>
            <a:endParaRPr lang="fr-FR"/>
          </a:p>
        </p:txBody>
      </p:sp>
      <p:sp>
        <p:nvSpPr>
          <p:cNvPr id="10" name="Rectangle 9">
            <a:extLst>
              <a:ext uri="{FF2B5EF4-FFF2-40B4-BE49-F238E27FC236}">
                <a16:creationId xmlns:a16="http://schemas.microsoft.com/office/drawing/2014/main" id="{76A0C13C-E773-9A44-E899-2B09344B482C}"/>
              </a:ext>
            </a:extLst>
          </p:cNvPr>
          <p:cNvSpPr/>
          <p:nvPr userDrawn="1"/>
        </p:nvSpPr>
        <p:spPr>
          <a:xfrm>
            <a:off x="-1" y="0"/>
            <a:ext cx="571476" cy="1523959"/>
          </a:xfrm>
          <a:prstGeom prst="rect">
            <a:avLst/>
          </a:prstGeom>
          <a:solidFill>
            <a:srgbClr val="C957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905"/>
          </a:p>
        </p:txBody>
      </p:sp>
      <p:pic>
        <p:nvPicPr>
          <p:cNvPr id="11" name="Image 10">
            <a:extLst>
              <a:ext uri="{FF2B5EF4-FFF2-40B4-BE49-F238E27FC236}">
                <a16:creationId xmlns:a16="http://schemas.microsoft.com/office/drawing/2014/main" id="{0C38DCCE-2A6E-8CA3-846D-696F2622AF8A}"/>
              </a:ext>
            </a:extLst>
          </p:cNvPr>
          <p:cNvPicPr>
            <a:picLocks noChangeAspect="1"/>
          </p:cNvPicPr>
          <p:nvPr userDrawn="1"/>
        </p:nvPicPr>
        <p:blipFill>
          <a:blip r:embed="rId2"/>
          <a:stretch>
            <a:fillRect/>
          </a:stretch>
        </p:blipFill>
        <p:spPr>
          <a:xfrm>
            <a:off x="0" y="385644"/>
            <a:ext cx="551051" cy="752666"/>
          </a:xfrm>
          <a:prstGeom prst="rect">
            <a:avLst/>
          </a:prstGeom>
        </p:spPr>
      </p:pic>
      <p:sp>
        <p:nvSpPr>
          <p:cNvPr id="4" name="Content Placeholder 2">
            <a:extLst>
              <a:ext uri="{FF2B5EF4-FFF2-40B4-BE49-F238E27FC236}">
                <a16:creationId xmlns:a16="http://schemas.microsoft.com/office/drawing/2014/main" id="{DBD85593-E3CA-4E85-FD45-BDDA2656CEEC}"/>
              </a:ext>
            </a:extLst>
          </p:cNvPr>
          <p:cNvSpPr>
            <a:spLocks noGrp="1"/>
          </p:cNvSpPr>
          <p:nvPr>
            <p:ph sz="half" idx="1"/>
          </p:nvPr>
        </p:nvSpPr>
        <p:spPr>
          <a:xfrm>
            <a:off x="571476" y="1732208"/>
            <a:ext cx="5448325" cy="3977304"/>
          </a:xfrm>
        </p:spPr>
        <p:txBody>
          <a:bodyPr/>
          <a:lstStyle>
            <a:lvl1pPr>
              <a:lnSpc>
                <a:spcPct val="100000"/>
              </a:lnSpc>
              <a:defRPr sz="2117"/>
            </a:lvl1pPr>
            <a:lvl2pPr>
              <a:lnSpc>
                <a:spcPct val="100000"/>
              </a:lnSpc>
              <a:defRPr sz="1693"/>
            </a:lvl2pPr>
            <a:lvl3pPr>
              <a:lnSpc>
                <a:spcPct val="100000"/>
              </a:lnSpc>
              <a:defRPr sz="1482"/>
            </a:lvl3pPr>
            <a:lvl4pPr>
              <a:lnSpc>
                <a:spcPct val="100000"/>
              </a:lnSpc>
              <a:defRPr sz="1270"/>
            </a:lvl4pPr>
            <a:lvl5pPr>
              <a:lnSpc>
                <a:spcPct val="100000"/>
              </a:lnSpc>
              <a:defRPr sz="1058"/>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Content Placeholder 3">
            <a:extLst>
              <a:ext uri="{FF2B5EF4-FFF2-40B4-BE49-F238E27FC236}">
                <a16:creationId xmlns:a16="http://schemas.microsoft.com/office/drawing/2014/main" id="{95329D84-52F9-1DB1-2E17-1307DBD425FE}"/>
              </a:ext>
            </a:extLst>
          </p:cNvPr>
          <p:cNvSpPr>
            <a:spLocks noGrp="1"/>
          </p:cNvSpPr>
          <p:nvPr>
            <p:ph sz="half" idx="2"/>
          </p:nvPr>
        </p:nvSpPr>
        <p:spPr>
          <a:xfrm>
            <a:off x="6172201" y="1732208"/>
            <a:ext cx="5544548" cy="3977304"/>
          </a:xfrm>
        </p:spPr>
        <p:txBody>
          <a:bodyPr/>
          <a:lstStyle>
            <a:lvl1pPr>
              <a:lnSpc>
                <a:spcPct val="100000"/>
              </a:lnSpc>
              <a:defRPr sz="2117"/>
            </a:lvl1pPr>
            <a:lvl2pPr>
              <a:lnSpc>
                <a:spcPct val="100000"/>
              </a:lnSpc>
              <a:defRPr sz="1693"/>
            </a:lvl2pPr>
            <a:lvl3pPr>
              <a:lnSpc>
                <a:spcPct val="100000"/>
              </a:lnSpc>
              <a:defRPr sz="1482"/>
            </a:lvl3pPr>
            <a:lvl4pPr>
              <a:lnSpc>
                <a:spcPct val="100000"/>
              </a:lnSpc>
              <a:defRPr sz="1270"/>
            </a:lvl4pPr>
            <a:lvl5pPr>
              <a:lnSpc>
                <a:spcPct val="100000"/>
              </a:lnSpc>
              <a:defRPr sz="1058"/>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cxnSp>
        <p:nvCxnSpPr>
          <p:cNvPr id="12" name="Connecteur droit 11">
            <a:extLst>
              <a:ext uri="{FF2B5EF4-FFF2-40B4-BE49-F238E27FC236}">
                <a16:creationId xmlns:a16="http://schemas.microsoft.com/office/drawing/2014/main" id="{48F83A84-6875-2566-3BF6-855A1B30DCD0}"/>
              </a:ext>
            </a:extLst>
          </p:cNvPr>
          <p:cNvCxnSpPr>
            <a:cxnSpLocks/>
          </p:cNvCxnSpPr>
          <p:nvPr userDrawn="1"/>
        </p:nvCxnSpPr>
        <p:spPr>
          <a:xfrm>
            <a:off x="6096000" y="1664468"/>
            <a:ext cx="0" cy="4161170"/>
          </a:xfrm>
          <a:prstGeom prst="line">
            <a:avLst/>
          </a:prstGeom>
          <a:ln w="19050">
            <a:solidFill>
              <a:srgbClr val="C95784"/>
            </a:solidFill>
          </a:ln>
        </p:spPr>
        <p:style>
          <a:lnRef idx="1">
            <a:schemeClr val="accent1"/>
          </a:lnRef>
          <a:fillRef idx="0">
            <a:schemeClr val="accent1"/>
          </a:fillRef>
          <a:effectRef idx="0">
            <a:schemeClr val="accent1"/>
          </a:effectRef>
          <a:fontRef idx="minor">
            <a:schemeClr val="tx1"/>
          </a:fontRef>
        </p:style>
      </p:cxnSp>
      <p:pic>
        <p:nvPicPr>
          <p:cNvPr id="3" name="Image 2">
            <a:extLst>
              <a:ext uri="{FF2B5EF4-FFF2-40B4-BE49-F238E27FC236}">
                <a16:creationId xmlns:a16="http://schemas.microsoft.com/office/drawing/2014/main" id="{63B34D6C-6DEB-585F-36A1-58D205EAAAA3}"/>
              </a:ext>
            </a:extLst>
          </p:cNvPr>
          <p:cNvPicPr>
            <a:picLocks noChangeAspect="1"/>
          </p:cNvPicPr>
          <p:nvPr userDrawn="1"/>
        </p:nvPicPr>
        <p:blipFill>
          <a:blip r:embed="rId3"/>
          <a:srcRect/>
          <a:stretch/>
        </p:blipFill>
        <p:spPr>
          <a:xfrm>
            <a:off x="9880050" y="6027923"/>
            <a:ext cx="1406500" cy="704100"/>
          </a:xfrm>
          <a:prstGeom prst="rect">
            <a:avLst/>
          </a:prstGeom>
        </p:spPr>
      </p:pic>
      <p:pic>
        <p:nvPicPr>
          <p:cNvPr id="13" name="Image 12">
            <a:extLst>
              <a:ext uri="{FF2B5EF4-FFF2-40B4-BE49-F238E27FC236}">
                <a16:creationId xmlns:a16="http://schemas.microsoft.com/office/drawing/2014/main" id="{1AC14A4C-7D7F-BD94-43B3-99A56241AF30}"/>
              </a:ext>
            </a:extLst>
          </p:cNvPr>
          <p:cNvPicPr>
            <a:picLocks noChangeAspect="1"/>
          </p:cNvPicPr>
          <p:nvPr userDrawn="1"/>
        </p:nvPicPr>
        <p:blipFill>
          <a:blip r:embed="rId4"/>
          <a:srcRect/>
          <a:stretch/>
        </p:blipFill>
        <p:spPr>
          <a:xfrm>
            <a:off x="4780" y="5902601"/>
            <a:ext cx="1800363" cy="955396"/>
          </a:xfrm>
          <a:prstGeom prst="rect">
            <a:avLst/>
          </a:prstGeom>
        </p:spPr>
      </p:pic>
      <p:pic>
        <p:nvPicPr>
          <p:cNvPr id="14" name="Image 13">
            <a:extLst>
              <a:ext uri="{FF2B5EF4-FFF2-40B4-BE49-F238E27FC236}">
                <a16:creationId xmlns:a16="http://schemas.microsoft.com/office/drawing/2014/main" id="{F60CC092-67A0-5D97-760B-7D7910A6C02D}"/>
              </a:ext>
            </a:extLst>
          </p:cNvPr>
          <p:cNvPicPr>
            <a:picLocks noChangeAspect="1"/>
          </p:cNvPicPr>
          <p:nvPr userDrawn="1"/>
        </p:nvPicPr>
        <p:blipFill>
          <a:blip r:embed="rId5"/>
          <a:srcRect/>
          <a:stretch/>
        </p:blipFill>
        <p:spPr>
          <a:xfrm>
            <a:off x="1957928" y="6379973"/>
            <a:ext cx="1846504" cy="478026"/>
          </a:xfrm>
          <a:prstGeom prst="rect">
            <a:avLst/>
          </a:prstGeom>
        </p:spPr>
      </p:pic>
    </p:spTree>
    <p:extLst>
      <p:ext uri="{BB962C8B-B14F-4D97-AF65-F5344CB8AC3E}">
        <p14:creationId xmlns:p14="http://schemas.microsoft.com/office/powerpoint/2010/main" val="2428680398"/>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eux contenus - Noir et blanc">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8722" y="-1"/>
            <a:ext cx="11138026" cy="1523958"/>
          </a:xfrm>
        </p:spPr>
        <p:txBody>
          <a:bodyPr lIns="180000" tIns="144000" bIns="0" anchor="ctr" anchorCtr="0"/>
          <a:lstStyle>
            <a:lvl1pPr>
              <a:lnSpc>
                <a:spcPct val="80000"/>
              </a:lnSpc>
              <a:defRPr/>
            </a:lvl1pPr>
          </a:lstStyle>
          <a:p>
            <a:r>
              <a:rPr lang="fr-CA"/>
              <a:t>MODIFIER LE STYLE DU TITRE (METTRE EN MAJUSCULES) </a:t>
            </a:r>
            <a:endParaRPr lang="en-US"/>
          </a:p>
        </p:txBody>
      </p:sp>
      <p:sp>
        <p:nvSpPr>
          <p:cNvPr id="6" name="Slide Number Placeholder 5"/>
          <p:cNvSpPr>
            <a:spLocks noGrp="1"/>
          </p:cNvSpPr>
          <p:nvPr>
            <p:ph type="sldNum" sz="quarter" idx="12"/>
          </p:nvPr>
        </p:nvSpPr>
        <p:spPr>
          <a:solidFill>
            <a:schemeClr val="tx1"/>
          </a:solidFill>
        </p:spPr>
        <p:txBody>
          <a:bodyPr/>
          <a:lstStyle>
            <a:lvl1pPr>
              <a:defRPr>
                <a:solidFill>
                  <a:schemeClr val="bg1"/>
                </a:solidFill>
              </a:defRPr>
            </a:lvl1pPr>
          </a:lstStyle>
          <a:p>
            <a:fld id="{CB4B3EF7-0E3E-C746-BEA3-A898439CAD76}" type="slidenum">
              <a:rPr lang="fr-FR" smtClean="0"/>
              <a:pPr/>
              <a:t>‹#›</a:t>
            </a:fld>
            <a:endParaRPr lang="fr-FR"/>
          </a:p>
        </p:txBody>
      </p:sp>
      <p:sp>
        <p:nvSpPr>
          <p:cNvPr id="10" name="Rectangle 9">
            <a:extLst>
              <a:ext uri="{FF2B5EF4-FFF2-40B4-BE49-F238E27FC236}">
                <a16:creationId xmlns:a16="http://schemas.microsoft.com/office/drawing/2014/main" id="{76A0C13C-E773-9A44-E899-2B09344B482C}"/>
              </a:ext>
            </a:extLst>
          </p:cNvPr>
          <p:cNvSpPr/>
          <p:nvPr userDrawn="1"/>
        </p:nvSpPr>
        <p:spPr>
          <a:xfrm>
            <a:off x="-1" y="0"/>
            <a:ext cx="571476" cy="15239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905"/>
          </a:p>
        </p:txBody>
      </p:sp>
      <p:pic>
        <p:nvPicPr>
          <p:cNvPr id="11" name="Image 10">
            <a:extLst>
              <a:ext uri="{FF2B5EF4-FFF2-40B4-BE49-F238E27FC236}">
                <a16:creationId xmlns:a16="http://schemas.microsoft.com/office/drawing/2014/main" id="{0C38DCCE-2A6E-8CA3-846D-696F2622AF8A}"/>
              </a:ext>
            </a:extLst>
          </p:cNvPr>
          <p:cNvPicPr>
            <a:picLocks noChangeAspect="1"/>
          </p:cNvPicPr>
          <p:nvPr userDrawn="1"/>
        </p:nvPicPr>
        <p:blipFill>
          <a:blip r:embed="rId2"/>
          <a:stretch>
            <a:fillRect/>
          </a:stretch>
        </p:blipFill>
        <p:spPr>
          <a:xfrm>
            <a:off x="0" y="385644"/>
            <a:ext cx="551051" cy="752666"/>
          </a:xfrm>
          <a:prstGeom prst="rect">
            <a:avLst/>
          </a:prstGeom>
        </p:spPr>
      </p:pic>
      <p:sp>
        <p:nvSpPr>
          <p:cNvPr id="4" name="Content Placeholder 2">
            <a:extLst>
              <a:ext uri="{FF2B5EF4-FFF2-40B4-BE49-F238E27FC236}">
                <a16:creationId xmlns:a16="http://schemas.microsoft.com/office/drawing/2014/main" id="{12488A1B-B347-4C2C-9372-283BE970A09A}"/>
              </a:ext>
            </a:extLst>
          </p:cNvPr>
          <p:cNvSpPr>
            <a:spLocks noGrp="1"/>
          </p:cNvSpPr>
          <p:nvPr>
            <p:ph sz="half" idx="1"/>
          </p:nvPr>
        </p:nvSpPr>
        <p:spPr>
          <a:xfrm>
            <a:off x="571476" y="1732208"/>
            <a:ext cx="5448325" cy="3977304"/>
          </a:xfrm>
        </p:spPr>
        <p:txBody>
          <a:bodyPr/>
          <a:lstStyle>
            <a:lvl1pPr>
              <a:lnSpc>
                <a:spcPct val="100000"/>
              </a:lnSpc>
              <a:defRPr sz="2117"/>
            </a:lvl1pPr>
            <a:lvl2pPr>
              <a:lnSpc>
                <a:spcPct val="100000"/>
              </a:lnSpc>
              <a:defRPr sz="1693"/>
            </a:lvl2pPr>
            <a:lvl3pPr>
              <a:lnSpc>
                <a:spcPct val="100000"/>
              </a:lnSpc>
              <a:defRPr sz="1482"/>
            </a:lvl3pPr>
            <a:lvl4pPr>
              <a:lnSpc>
                <a:spcPct val="100000"/>
              </a:lnSpc>
              <a:defRPr sz="1270"/>
            </a:lvl4pPr>
            <a:lvl5pPr>
              <a:lnSpc>
                <a:spcPct val="100000"/>
              </a:lnSpc>
              <a:defRPr sz="1058"/>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Content Placeholder 3">
            <a:extLst>
              <a:ext uri="{FF2B5EF4-FFF2-40B4-BE49-F238E27FC236}">
                <a16:creationId xmlns:a16="http://schemas.microsoft.com/office/drawing/2014/main" id="{1E087754-E622-174E-82BF-50B74FF748BE}"/>
              </a:ext>
            </a:extLst>
          </p:cNvPr>
          <p:cNvSpPr>
            <a:spLocks noGrp="1"/>
          </p:cNvSpPr>
          <p:nvPr>
            <p:ph sz="half" idx="2"/>
          </p:nvPr>
        </p:nvSpPr>
        <p:spPr>
          <a:xfrm>
            <a:off x="6172201" y="1732208"/>
            <a:ext cx="5544548" cy="3977304"/>
          </a:xfrm>
        </p:spPr>
        <p:txBody>
          <a:bodyPr/>
          <a:lstStyle>
            <a:lvl1pPr>
              <a:lnSpc>
                <a:spcPct val="100000"/>
              </a:lnSpc>
              <a:defRPr sz="2117"/>
            </a:lvl1pPr>
            <a:lvl2pPr>
              <a:lnSpc>
                <a:spcPct val="100000"/>
              </a:lnSpc>
              <a:defRPr sz="1693"/>
            </a:lvl2pPr>
            <a:lvl3pPr>
              <a:lnSpc>
                <a:spcPct val="100000"/>
              </a:lnSpc>
              <a:defRPr sz="1482"/>
            </a:lvl3pPr>
            <a:lvl4pPr>
              <a:lnSpc>
                <a:spcPct val="100000"/>
              </a:lnSpc>
              <a:defRPr sz="1270"/>
            </a:lvl4pPr>
            <a:lvl5pPr>
              <a:lnSpc>
                <a:spcPct val="100000"/>
              </a:lnSpc>
              <a:defRPr sz="1058"/>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cxnSp>
        <p:nvCxnSpPr>
          <p:cNvPr id="12" name="Connecteur droit 11">
            <a:extLst>
              <a:ext uri="{FF2B5EF4-FFF2-40B4-BE49-F238E27FC236}">
                <a16:creationId xmlns:a16="http://schemas.microsoft.com/office/drawing/2014/main" id="{199D7770-9919-1CEB-4F1A-26897AA1E085}"/>
              </a:ext>
            </a:extLst>
          </p:cNvPr>
          <p:cNvCxnSpPr>
            <a:cxnSpLocks/>
          </p:cNvCxnSpPr>
          <p:nvPr userDrawn="1"/>
        </p:nvCxnSpPr>
        <p:spPr>
          <a:xfrm>
            <a:off x="6096000" y="1664468"/>
            <a:ext cx="0" cy="416117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Image 2">
            <a:extLst>
              <a:ext uri="{FF2B5EF4-FFF2-40B4-BE49-F238E27FC236}">
                <a16:creationId xmlns:a16="http://schemas.microsoft.com/office/drawing/2014/main" id="{C053A061-DA21-0F6E-8B50-656D8AC448A9}"/>
              </a:ext>
            </a:extLst>
          </p:cNvPr>
          <p:cNvPicPr>
            <a:picLocks noChangeAspect="1"/>
          </p:cNvPicPr>
          <p:nvPr userDrawn="1"/>
        </p:nvPicPr>
        <p:blipFill>
          <a:blip r:embed="rId3"/>
          <a:srcRect/>
          <a:stretch/>
        </p:blipFill>
        <p:spPr>
          <a:xfrm>
            <a:off x="9880030" y="6027923"/>
            <a:ext cx="1406540" cy="704100"/>
          </a:xfrm>
          <a:prstGeom prst="rect">
            <a:avLst/>
          </a:prstGeom>
        </p:spPr>
      </p:pic>
      <p:pic>
        <p:nvPicPr>
          <p:cNvPr id="13" name="Image 12">
            <a:extLst>
              <a:ext uri="{FF2B5EF4-FFF2-40B4-BE49-F238E27FC236}">
                <a16:creationId xmlns:a16="http://schemas.microsoft.com/office/drawing/2014/main" id="{F76D4E94-94F9-9DBC-B096-7B7CA573B0DA}"/>
              </a:ext>
            </a:extLst>
          </p:cNvPr>
          <p:cNvPicPr>
            <a:picLocks noChangeAspect="1"/>
          </p:cNvPicPr>
          <p:nvPr userDrawn="1"/>
        </p:nvPicPr>
        <p:blipFill>
          <a:blip r:embed="rId4"/>
          <a:srcRect/>
          <a:stretch/>
        </p:blipFill>
        <p:spPr>
          <a:xfrm>
            <a:off x="4777" y="5902601"/>
            <a:ext cx="1800369" cy="955399"/>
          </a:xfrm>
          <a:prstGeom prst="rect">
            <a:avLst/>
          </a:prstGeom>
        </p:spPr>
      </p:pic>
      <p:pic>
        <p:nvPicPr>
          <p:cNvPr id="14" name="Image 13">
            <a:extLst>
              <a:ext uri="{FF2B5EF4-FFF2-40B4-BE49-F238E27FC236}">
                <a16:creationId xmlns:a16="http://schemas.microsoft.com/office/drawing/2014/main" id="{EA1C9CE3-A171-A5FB-8A11-17057FDCE5D0}"/>
              </a:ext>
            </a:extLst>
          </p:cNvPr>
          <p:cNvPicPr>
            <a:picLocks noChangeAspect="1"/>
          </p:cNvPicPr>
          <p:nvPr userDrawn="1"/>
        </p:nvPicPr>
        <p:blipFill>
          <a:blip r:embed="rId5"/>
          <a:srcRect/>
          <a:stretch/>
        </p:blipFill>
        <p:spPr>
          <a:xfrm>
            <a:off x="1957928" y="6379973"/>
            <a:ext cx="1846504" cy="478026"/>
          </a:xfrm>
          <a:prstGeom prst="rect">
            <a:avLst/>
          </a:prstGeom>
        </p:spPr>
      </p:pic>
    </p:spTree>
    <p:extLst>
      <p:ext uri="{BB962C8B-B14F-4D97-AF65-F5344CB8AC3E}">
        <p14:creationId xmlns:p14="http://schemas.microsoft.com/office/powerpoint/2010/main" val="3262856010"/>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re seul - Original">
    <p:bg>
      <p:bgPr>
        <a:solidFill>
          <a:srgbClr val="00BF9A">
            <a:alpha val="20000"/>
          </a:srgbClr>
        </a:solidFill>
        <a:effectLst/>
      </p:bgPr>
    </p:bg>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5190F539-EC17-8259-A612-73031AA81B50}"/>
              </a:ext>
            </a:extLst>
          </p:cNvPr>
          <p:cNvSpPr>
            <a:spLocks noGrp="1"/>
          </p:cNvSpPr>
          <p:nvPr>
            <p:ph type="sldNum" sz="quarter" idx="12"/>
          </p:nvPr>
        </p:nvSpPr>
        <p:spPr>
          <a:xfrm>
            <a:off x="11429516" y="6095835"/>
            <a:ext cx="571476" cy="571485"/>
          </a:xfrm>
          <a:solidFill>
            <a:srgbClr val="00BF9A"/>
          </a:solidFill>
        </p:spPr>
        <p:txBody>
          <a:bodyPr/>
          <a:lstStyle>
            <a:lvl1pPr>
              <a:defRPr>
                <a:solidFill>
                  <a:schemeClr val="bg1"/>
                </a:solidFill>
              </a:defRPr>
            </a:lvl1pPr>
          </a:lstStyle>
          <a:p>
            <a:fld id="{CB4B3EF7-0E3E-C746-BEA3-A898439CAD76}" type="slidenum">
              <a:rPr lang="fr-FR" smtClean="0"/>
              <a:pPr/>
              <a:t>‹#›</a:t>
            </a:fld>
            <a:endParaRPr lang="fr-FR"/>
          </a:p>
        </p:txBody>
      </p:sp>
      <p:sp>
        <p:nvSpPr>
          <p:cNvPr id="2" name="Title 1"/>
          <p:cNvSpPr>
            <a:spLocks noGrp="1"/>
          </p:cNvSpPr>
          <p:nvPr>
            <p:ph type="title" hasCustomPrompt="1"/>
          </p:nvPr>
        </p:nvSpPr>
        <p:spPr>
          <a:xfrm>
            <a:off x="578722" y="-1"/>
            <a:ext cx="11138026" cy="1523958"/>
          </a:xfrm>
        </p:spPr>
        <p:txBody>
          <a:bodyPr lIns="180000" tIns="144000" bIns="0" anchor="ctr" anchorCtr="0"/>
          <a:lstStyle>
            <a:lvl1pPr>
              <a:lnSpc>
                <a:spcPct val="80000"/>
              </a:lnSpc>
              <a:defRPr/>
            </a:lvl1pPr>
          </a:lstStyle>
          <a:p>
            <a:r>
              <a:rPr lang="fr-CA"/>
              <a:t>MODIFIER LE STYLE DU TITRE (METTRE EN MAJUSCULES) </a:t>
            </a:r>
            <a:endParaRPr lang="en-US"/>
          </a:p>
        </p:txBody>
      </p:sp>
      <p:sp>
        <p:nvSpPr>
          <p:cNvPr id="3" name="Content Placeholder 2"/>
          <p:cNvSpPr>
            <a:spLocks noGrp="1"/>
          </p:cNvSpPr>
          <p:nvPr>
            <p:ph idx="1"/>
          </p:nvPr>
        </p:nvSpPr>
        <p:spPr>
          <a:xfrm>
            <a:off x="578722" y="1741925"/>
            <a:ext cx="11138026" cy="4780467"/>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0" name="Rectangle 9">
            <a:extLst>
              <a:ext uri="{FF2B5EF4-FFF2-40B4-BE49-F238E27FC236}">
                <a16:creationId xmlns:a16="http://schemas.microsoft.com/office/drawing/2014/main" id="{76A0C13C-E773-9A44-E899-2B09344B482C}"/>
              </a:ext>
            </a:extLst>
          </p:cNvPr>
          <p:cNvSpPr/>
          <p:nvPr userDrawn="1"/>
        </p:nvSpPr>
        <p:spPr>
          <a:xfrm>
            <a:off x="-1" y="0"/>
            <a:ext cx="571476" cy="1523959"/>
          </a:xfrm>
          <a:prstGeom prst="rect">
            <a:avLst/>
          </a:prstGeom>
          <a:solidFill>
            <a:srgbClr val="00BF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905"/>
          </a:p>
        </p:txBody>
      </p:sp>
      <p:pic>
        <p:nvPicPr>
          <p:cNvPr id="11" name="Image 10">
            <a:extLst>
              <a:ext uri="{FF2B5EF4-FFF2-40B4-BE49-F238E27FC236}">
                <a16:creationId xmlns:a16="http://schemas.microsoft.com/office/drawing/2014/main" id="{0C38DCCE-2A6E-8CA3-846D-696F2622AF8A}"/>
              </a:ext>
            </a:extLst>
          </p:cNvPr>
          <p:cNvPicPr>
            <a:picLocks noChangeAspect="1"/>
          </p:cNvPicPr>
          <p:nvPr userDrawn="1"/>
        </p:nvPicPr>
        <p:blipFill>
          <a:blip r:embed="rId2"/>
          <a:stretch>
            <a:fillRect/>
          </a:stretch>
        </p:blipFill>
        <p:spPr>
          <a:xfrm>
            <a:off x="0" y="385644"/>
            <a:ext cx="551051" cy="752666"/>
          </a:xfrm>
          <a:prstGeom prst="rect">
            <a:avLst/>
          </a:prstGeom>
        </p:spPr>
      </p:pic>
    </p:spTree>
    <p:extLst>
      <p:ext uri="{BB962C8B-B14F-4D97-AF65-F5344CB8AC3E}">
        <p14:creationId xmlns:p14="http://schemas.microsoft.com/office/powerpoint/2010/main" val="4214584734"/>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re seul - Salaire">
    <p:bg>
      <p:bgPr>
        <a:solidFill>
          <a:srgbClr val="FBB042">
            <a:alpha val="20000"/>
          </a:srgbClr>
        </a:solidFill>
        <a:effectLst/>
      </p:bgPr>
    </p:b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9D1A0D7C-7422-93E5-8A74-7AC342A57AD0}"/>
              </a:ext>
            </a:extLst>
          </p:cNvPr>
          <p:cNvSpPr>
            <a:spLocks noGrp="1"/>
          </p:cNvSpPr>
          <p:nvPr>
            <p:ph type="sldNum" sz="quarter" idx="12"/>
          </p:nvPr>
        </p:nvSpPr>
        <p:spPr>
          <a:xfrm>
            <a:off x="11429516" y="6095835"/>
            <a:ext cx="571476" cy="571485"/>
          </a:xfrm>
          <a:solidFill>
            <a:srgbClr val="FBB042"/>
          </a:solidFill>
        </p:spPr>
        <p:txBody>
          <a:bodyPr/>
          <a:lstStyle>
            <a:lvl1pPr>
              <a:defRPr>
                <a:solidFill>
                  <a:schemeClr val="bg1"/>
                </a:solidFill>
              </a:defRPr>
            </a:lvl1pPr>
          </a:lstStyle>
          <a:p>
            <a:fld id="{CB4B3EF7-0E3E-C746-BEA3-A898439CAD76}" type="slidenum">
              <a:rPr lang="fr-FR" smtClean="0"/>
              <a:pPr/>
              <a:t>‹#›</a:t>
            </a:fld>
            <a:endParaRPr lang="fr-FR"/>
          </a:p>
        </p:txBody>
      </p:sp>
      <p:sp>
        <p:nvSpPr>
          <p:cNvPr id="2" name="Title 1"/>
          <p:cNvSpPr>
            <a:spLocks noGrp="1"/>
          </p:cNvSpPr>
          <p:nvPr>
            <p:ph type="title" hasCustomPrompt="1"/>
          </p:nvPr>
        </p:nvSpPr>
        <p:spPr>
          <a:xfrm>
            <a:off x="578722" y="-1"/>
            <a:ext cx="11138026" cy="1523958"/>
          </a:xfrm>
        </p:spPr>
        <p:txBody>
          <a:bodyPr lIns="180000" tIns="144000" bIns="0" anchor="ctr" anchorCtr="0"/>
          <a:lstStyle>
            <a:lvl1pPr>
              <a:lnSpc>
                <a:spcPct val="80000"/>
              </a:lnSpc>
              <a:defRPr/>
            </a:lvl1pPr>
          </a:lstStyle>
          <a:p>
            <a:r>
              <a:rPr lang="fr-CA"/>
              <a:t>MODIFIER LE STYLE DU TITRE (METTRE EN MAJUSCULES) </a:t>
            </a:r>
            <a:endParaRPr lang="en-US"/>
          </a:p>
        </p:txBody>
      </p:sp>
      <p:sp>
        <p:nvSpPr>
          <p:cNvPr id="10" name="Rectangle 9">
            <a:extLst>
              <a:ext uri="{FF2B5EF4-FFF2-40B4-BE49-F238E27FC236}">
                <a16:creationId xmlns:a16="http://schemas.microsoft.com/office/drawing/2014/main" id="{76A0C13C-E773-9A44-E899-2B09344B482C}"/>
              </a:ext>
            </a:extLst>
          </p:cNvPr>
          <p:cNvSpPr/>
          <p:nvPr userDrawn="1"/>
        </p:nvSpPr>
        <p:spPr>
          <a:xfrm>
            <a:off x="-1" y="0"/>
            <a:ext cx="571476" cy="1523959"/>
          </a:xfrm>
          <a:prstGeom prst="rect">
            <a:avLst/>
          </a:prstGeom>
          <a:solidFill>
            <a:srgbClr val="FBB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905"/>
          </a:p>
        </p:txBody>
      </p:sp>
      <p:pic>
        <p:nvPicPr>
          <p:cNvPr id="11" name="Image 10">
            <a:extLst>
              <a:ext uri="{FF2B5EF4-FFF2-40B4-BE49-F238E27FC236}">
                <a16:creationId xmlns:a16="http://schemas.microsoft.com/office/drawing/2014/main" id="{0C38DCCE-2A6E-8CA3-846D-696F2622AF8A}"/>
              </a:ext>
            </a:extLst>
          </p:cNvPr>
          <p:cNvPicPr>
            <a:picLocks noChangeAspect="1"/>
          </p:cNvPicPr>
          <p:nvPr userDrawn="1"/>
        </p:nvPicPr>
        <p:blipFill>
          <a:blip r:embed="rId2"/>
          <a:stretch>
            <a:fillRect/>
          </a:stretch>
        </p:blipFill>
        <p:spPr>
          <a:xfrm>
            <a:off x="0" y="385644"/>
            <a:ext cx="551051" cy="752666"/>
          </a:xfrm>
          <a:prstGeom prst="rect">
            <a:avLst/>
          </a:prstGeom>
        </p:spPr>
      </p:pic>
      <p:sp>
        <p:nvSpPr>
          <p:cNvPr id="4" name="Content Placeholder 2">
            <a:extLst>
              <a:ext uri="{FF2B5EF4-FFF2-40B4-BE49-F238E27FC236}">
                <a16:creationId xmlns:a16="http://schemas.microsoft.com/office/drawing/2014/main" id="{FE5B1F5C-4244-B63F-FC6D-CDD57F809FE6}"/>
              </a:ext>
            </a:extLst>
          </p:cNvPr>
          <p:cNvSpPr>
            <a:spLocks noGrp="1"/>
          </p:cNvSpPr>
          <p:nvPr>
            <p:ph idx="1"/>
          </p:nvPr>
        </p:nvSpPr>
        <p:spPr>
          <a:xfrm>
            <a:off x="578722" y="1741925"/>
            <a:ext cx="11138026" cy="4780467"/>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extLst>
      <p:ext uri="{BB962C8B-B14F-4D97-AF65-F5344CB8AC3E}">
        <p14:creationId xmlns:p14="http://schemas.microsoft.com/office/powerpoint/2010/main" val="2667848761"/>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re seul - Conditions">
    <p:bg>
      <p:bgPr>
        <a:solidFill>
          <a:srgbClr val="F04E23">
            <a:alpha val="20000"/>
          </a:srgbClr>
        </a:solidFill>
        <a:effectLst/>
      </p:bgPr>
    </p:b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FDD4D879-FB90-2B0B-6DE5-B258E0DB975E}"/>
              </a:ext>
            </a:extLst>
          </p:cNvPr>
          <p:cNvSpPr>
            <a:spLocks noGrp="1"/>
          </p:cNvSpPr>
          <p:nvPr>
            <p:ph type="sldNum" sz="quarter" idx="12"/>
          </p:nvPr>
        </p:nvSpPr>
        <p:spPr>
          <a:xfrm>
            <a:off x="11429516" y="6095835"/>
            <a:ext cx="571476" cy="571485"/>
          </a:xfrm>
          <a:solidFill>
            <a:srgbClr val="F04E23"/>
          </a:solidFill>
        </p:spPr>
        <p:txBody>
          <a:bodyPr/>
          <a:lstStyle>
            <a:lvl1pPr>
              <a:defRPr>
                <a:solidFill>
                  <a:schemeClr val="bg1"/>
                </a:solidFill>
              </a:defRPr>
            </a:lvl1pPr>
          </a:lstStyle>
          <a:p>
            <a:fld id="{CB4B3EF7-0E3E-C746-BEA3-A898439CAD76}" type="slidenum">
              <a:rPr lang="fr-FR" smtClean="0"/>
              <a:pPr/>
              <a:t>‹#›</a:t>
            </a:fld>
            <a:endParaRPr lang="fr-FR"/>
          </a:p>
        </p:txBody>
      </p:sp>
      <p:sp>
        <p:nvSpPr>
          <p:cNvPr id="2" name="Title 1"/>
          <p:cNvSpPr>
            <a:spLocks noGrp="1"/>
          </p:cNvSpPr>
          <p:nvPr>
            <p:ph type="title" hasCustomPrompt="1"/>
          </p:nvPr>
        </p:nvSpPr>
        <p:spPr>
          <a:xfrm>
            <a:off x="578722" y="-1"/>
            <a:ext cx="11138026" cy="1523958"/>
          </a:xfrm>
        </p:spPr>
        <p:txBody>
          <a:bodyPr lIns="180000" tIns="144000" bIns="0" anchor="ctr" anchorCtr="0"/>
          <a:lstStyle>
            <a:lvl1pPr>
              <a:lnSpc>
                <a:spcPct val="80000"/>
              </a:lnSpc>
              <a:defRPr/>
            </a:lvl1pPr>
          </a:lstStyle>
          <a:p>
            <a:r>
              <a:rPr lang="fr-CA"/>
              <a:t>MODIFIER LE STYLE DU TITRE (METTRE EN MAJUSCULES) </a:t>
            </a:r>
            <a:endParaRPr lang="en-US"/>
          </a:p>
        </p:txBody>
      </p:sp>
      <p:sp>
        <p:nvSpPr>
          <p:cNvPr id="10" name="Rectangle 9">
            <a:extLst>
              <a:ext uri="{FF2B5EF4-FFF2-40B4-BE49-F238E27FC236}">
                <a16:creationId xmlns:a16="http://schemas.microsoft.com/office/drawing/2014/main" id="{76A0C13C-E773-9A44-E899-2B09344B482C}"/>
              </a:ext>
            </a:extLst>
          </p:cNvPr>
          <p:cNvSpPr/>
          <p:nvPr userDrawn="1"/>
        </p:nvSpPr>
        <p:spPr>
          <a:xfrm>
            <a:off x="-1" y="0"/>
            <a:ext cx="571476" cy="1523959"/>
          </a:xfrm>
          <a:prstGeom prst="rect">
            <a:avLst/>
          </a:prstGeom>
          <a:solidFill>
            <a:srgbClr val="F04E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905"/>
          </a:p>
        </p:txBody>
      </p:sp>
      <p:pic>
        <p:nvPicPr>
          <p:cNvPr id="11" name="Image 10">
            <a:extLst>
              <a:ext uri="{FF2B5EF4-FFF2-40B4-BE49-F238E27FC236}">
                <a16:creationId xmlns:a16="http://schemas.microsoft.com/office/drawing/2014/main" id="{0C38DCCE-2A6E-8CA3-846D-696F2622AF8A}"/>
              </a:ext>
            </a:extLst>
          </p:cNvPr>
          <p:cNvPicPr>
            <a:picLocks noChangeAspect="1"/>
          </p:cNvPicPr>
          <p:nvPr userDrawn="1"/>
        </p:nvPicPr>
        <p:blipFill>
          <a:blip r:embed="rId2"/>
          <a:stretch>
            <a:fillRect/>
          </a:stretch>
        </p:blipFill>
        <p:spPr>
          <a:xfrm>
            <a:off x="0" y="385644"/>
            <a:ext cx="551051" cy="752666"/>
          </a:xfrm>
          <a:prstGeom prst="rect">
            <a:avLst/>
          </a:prstGeom>
        </p:spPr>
      </p:pic>
      <p:sp>
        <p:nvSpPr>
          <p:cNvPr id="4" name="Content Placeholder 2">
            <a:extLst>
              <a:ext uri="{FF2B5EF4-FFF2-40B4-BE49-F238E27FC236}">
                <a16:creationId xmlns:a16="http://schemas.microsoft.com/office/drawing/2014/main" id="{BF80BDFD-2953-4A61-1C1E-156788DBABD9}"/>
              </a:ext>
            </a:extLst>
          </p:cNvPr>
          <p:cNvSpPr>
            <a:spLocks noGrp="1"/>
          </p:cNvSpPr>
          <p:nvPr>
            <p:ph idx="1"/>
          </p:nvPr>
        </p:nvSpPr>
        <p:spPr>
          <a:xfrm>
            <a:off x="578722" y="1741925"/>
            <a:ext cx="11138026" cy="4780467"/>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extLst>
      <p:ext uri="{BB962C8B-B14F-4D97-AF65-F5344CB8AC3E}">
        <p14:creationId xmlns:p14="http://schemas.microsoft.com/office/powerpoint/2010/main" val="3178512898"/>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re seul - Retraite">
    <p:bg>
      <p:bgPr>
        <a:solidFill>
          <a:srgbClr val="A7BE39">
            <a:alpha val="20000"/>
          </a:srgbClr>
        </a:solidFill>
        <a:effectLst/>
      </p:bgPr>
    </p:b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98BE613D-0AFB-14E1-E82F-12B21EE84E01}"/>
              </a:ext>
            </a:extLst>
          </p:cNvPr>
          <p:cNvSpPr>
            <a:spLocks noGrp="1"/>
          </p:cNvSpPr>
          <p:nvPr>
            <p:ph type="sldNum" sz="quarter" idx="12"/>
          </p:nvPr>
        </p:nvSpPr>
        <p:spPr>
          <a:xfrm>
            <a:off x="11429516" y="6095835"/>
            <a:ext cx="571476" cy="571485"/>
          </a:xfrm>
          <a:solidFill>
            <a:srgbClr val="A7BE39"/>
          </a:solidFill>
        </p:spPr>
        <p:txBody>
          <a:bodyPr/>
          <a:lstStyle>
            <a:lvl1pPr>
              <a:defRPr>
                <a:solidFill>
                  <a:schemeClr val="bg1"/>
                </a:solidFill>
              </a:defRPr>
            </a:lvl1pPr>
          </a:lstStyle>
          <a:p>
            <a:fld id="{CB4B3EF7-0E3E-C746-BEA3-A898439CAD76}" type="slidenum">
              <a:rPr lang="fr-FR" smtClean="0"/>
              <a:pPr/>
              <a:t>‹#›</a:t>
            </a:fld>
            <a:endParaRPr lang="fr-FR"/>
          </a:p>
        </p:txBody>
      </p:sp>
      <p:sp>
        <p:nvSpPr>
          <p:cNvPr id="2" name="Title 1"/>
          <p:cNvSpPr>
            <a:spLocks noGrp="1"/>
          </p:cNvSpPr>
          <p:nvPr>
            <p:ph type="title" hasCustomPrompt="1"/>
          </p:nvPr>
        </p:nvSpPr>
        <p:spPr>
          <a:xfrm>
            <a:off x="578722" y="-1"/>
            <a:ext cx="11138026" cy="1523958"/>
          </a:xfrm>
        </p:spPr>
        <p:txBody>
          <a:bodyPr lIns="180000" tIns="144000" bIns="0" anchor="ctr" anchorCtr="0"/>
          <a:lstStyle>
            <a:lvl1pPr>
              <a:lnSpc>
                <a:spcPct val="80000"/>
              </a:lnSpc>
              <a:defRPr/>
            </a:lvl1pPr>
          </a:lstStyle>
          <a:p>
            <a:r>
              <a:rPr lang="fr-CA"/>
              <a:t>MODIFIER LE STYLE DU TITRE (METTRE EN MAJUSCULES) </a:t>
            </a:r>
            <a:endParaRPr lang="en-US"/>
          </a:p>
        </p:txBody>
      </p:sp>
      <p:sp>
        <p:nvSpPr>
          <p:cNvPr id="10" name="Rectangle 9">
            <a:extLst>
              <a:ext uri="{FF2B5EF4-FFF2-40B4-BE49-F238E27FC236}">
                <a16:creationId xmlns:a16="http://schemas.microsoft.com/office/drawing/2014/main" id="{76A0C13C-E773-9A44-E899-2B09344B482C}"/>
              </a:ext>
            </a:extLst>
          </p:cNvPr>
          <p:cNvSpPr/>
          <p:nvPr userDrawn="1"/>
        </p:nvSpPr>
        <p:spPr>
          <a:xfrm>
            <a:off x="-1" y="0"/>
            <a:ext cx="571476" cy="1523959"/>
          </a:xfrm>
          <a:prstGeom prst="rect">
            <a:avLst/>
          </a:prstGeom>
          <a:solidFill>
            <a:srgbClr val="A7B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905"/>
          </a:p>
        </p:txBody>
      </p:sp>
      <p:pic>
        <p:nvPicPr>
          <p:cNvPr id="11" name="Image 10">
            <a:extLst>
              <a:ext uri="{FF2B5EF4-FFF2-40B4-BE49-F238E27FC236}">
                <a16:creationId xmlns:a16="http://schemas.microsoft.com/office/drawing/2014/main" id="{0C38DCCE-2A6E-8CA3-846D-696F2622AF8A}"/>
              </a:ext>
            </a:extLst>
          </p:cNvPr>
          <p:cNvPicPr>
            <a:picLocks noChangeAspect="1"/>
          </p:cNvPicPr>
          <p:nvPr userDrawn="1"/>
        </p:nvPicPr>
        <p:blipFill>
          <a:blip r:embed="rId2"/>
          <a:stretch>
            <a:fillRect/>
          </a:stretch>
        </p:blipFill>
        <p:spPr>
          <a:xfrm>
            <a:off x="0" y="385644"/>
            <a:ext cx="551051" cy="752666"/>
          </a:xfrm>
          <a:prstGeom prst="rect">
            <a:avLst/>
          </a:prstGeom>
        </p:spPr>
      </p:pic>
      <p:sp>
        <p:nvSpPr>
          <p:cNvPr id="4" name="Content Placeholder 2">
            <a:extLst>
              <a:ext uri="{FF2B5EF4-FFF2-40B4-BE49-F238E27FC236}">
                <a16:creationId xmlns:a16="http://schemas.microsoft.com/office/drawing/2014/main" id="{41781645-D0EA-9D3F-1F17-11B290A2B0C5}"/>
              </a:ext>
            </a:extLst>
          </p:cNvPr>
          <p:cNvSpPr>
            <a:spLocks noGrp="1"/>
          </p:cNvSpPr>
          <p:nvPr>
            <p:ph idx="1"/>
          </p:nvPr>
        </p:nvSpPr>
        <p:spPr>
          <a:xfrm>
            <a:off x="578722" y="1741925"/>
            <a:ext cx="11138026" cy="4780467"/>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extLst>
      <p:ext uri="{BB962C8B-B14F-4D97-AF65-F5344CB8AC3E}">
        <p14:creationId xmlns:p14="http://schemas.microsoft.com/office/powerpoint/2010/main" val="1841465603"/>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re seul - Parentaux">
    <p:bg>
      <p:bgPr>
        <a:solidFill>
          <a:srgbClr val="822A85">
            <a:alpha val="20000"/>
          </a:srgbClr>
        </a:solidFill>
        <a:effectLst/>
      </p:bgPr>
    </p:b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1E97589A-B06E-1B1F-7618-2469F5C5E988}"/>
              </a:ext>
            </a:extLst>
          </p:cNvPr>
          <p:cNvSpPr>
            <a:spLocks noGrp="1"/>
          </p:cNvSpPr>
          <p:nvPr>
            <p:ph type="sldNum" sz="quarter" idx="12"/>
          </p:nvPr>
        </p:nvSpPr>
        <p:spPr>
          <a:xfrm>
            <a:off x="11429516" y="6095835"/>
            <a:ext cx="571476" cy="571485"/>
          </a:xfrm>
          <a:solidFill>
            <a:srgbClr val="822A85"/>
          </a:solidFill>
        </p:spPr>
        <p:txBody>
          <a:bodyPr/>
          <a:lstStyle>
            <a:lvl1pPr>
              <a:defRPr>
                <a:solidFill>
                  <a:schemeClr val="bg1"/>
                </a:solidFill>
              </a:defRPr>
            </a:lvl1pPr>
          </a:lstStyle>
          <a:p>
            <a:fld id="{CB4B3EF7-0E3E-C746-BEA3-A898439CAD76}" type="slidenum">
              <a:rPr lang="fr-FR" smtClean="0"/>
              <a:pPr/>
              <a:t>‹#›</a:t>
            </a:fld>
            <a:endParaRPr lang="fr-FR"/>
          </a:p>
        </p:txBody>
      </p:sp>
      <p:sp>
        <p:nvSpPr>
          <p:cNvPr id="2" name="Title 1"/>
          <p:cNvSpPr>
            <a:spLocks noGrp="1"/>
          </p:cNvSpPr>
          <p:nvPr>
            <p:ph type="title" hasCustomPrompt="1"/>
          </p:nvPr>
        </p:nvSpPr>
        <p:spPr>
          <a:xfrm>
            <a:off x="578722" y="-1"/>
            <a:ext cx="11138026" cy="1523958"/>
          </a:xfrm>
        </p:spPr>
        <p:txBody>
          <a:bodyPr lIns="180000" tIns="144000" bIns="0" anchor="ctr" anchorCtr="0"/>
          <a:lstStyle>
            <a:lvl1pPr>
              <a:lnSpc>
                <a:spcPct val="80000"/>
              </a:lnSpc>
              <a:defRPr/>
            </a:lvl1pPr>
          </a:lstStyle>
          <a:p>
            <a:r>
              <a:rPr lang="fr-CA"/>
              <a:t>MODIFIER LE STYLE DU TITRE (METTRE EN MAJUSCULES) </a:t>
            </a:r>
            <a:endParaRPr lang="en-US"/>
          </a:p>
        </p:txBody>
      </p:sp>
      <p:sp>
        <p:nvSpPr>
          <p:cNvPr id="10" name="Rectangle 9">
            <a:extLst>
              <a:ext uri="{FF2B5EF4-FFF2-40B4-BE49-F238E27FC236}">
                <a16:creationId xmlns:a16="http://schemas.microsoft.com/office/drawing/2014/main" id="{76A0C13C-E773-9A44-E899-2B09344B482C}"/>
              </a:ext>
            </a:extLst>
          </p:cNvPr>
          <p:cNvSpPr/>
          <p:nvPr userDrawn="1"/>
        </p:nvSpPr>
        <p:spPr>
          <a:xfrm>
            <a:off x="-1" y="0"/>
            <a:ext cx="571476" cy="1523959"/>
          </a:xfrm>
          <a:prstGeom prst="rect">
            <a:avLst/>
          </a:prstGeom>
          <a:solidFill>
            <a:srgbClr val="822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905"/>
          </a:p>
        </p:txBody>
      </p:sp>
      <p:pic>
        <p:nvPicPr>
          <p:cNvPr id="11" name="Image 10">
            <a:extLst>
              <a:ext uri="{FF2B5EF4-FFF2-40B4-BE49-F238E27FC236}">
                <a16:creationId xmlns:a16="http://schemas.microsoft.com/office/drawing/2014/main" id="{0C38DCCE-2A6E-8CA3-846D-696F2622AF8A}"/>
              </a:ext>
            </a:extLst>
          </p:cNvPr>
          <p:cNvPicPr>
            <a:picLocks noChangeAspect="1"/>
          </p:cNvPicPr>
          <p:nvPr userDrawn="1"/>
        </p:nvPicPr>
        <p:blipFill>
          <a:blip r:embed="rId2"/>
          <a:stretch>
            <a:fillRect/>
          </a:stretch>
        </p:blipFill>
        <p:spPr>
          <a:xfrm>
            <a:off x="0" y="385644"/>
            <a:ext cx="551051" cy="752666"/>
          </a:xfrm>
          <a:prstGeom prst="rect">
            <a:avLst/>
          </a:prstGeom>
        </p:spPr>
      </p:pic>
      <p:sp>
        <p:nvSpPr>
          <p:cNvPr id="4" name="Content Placeholder 2">
            <a:extLst>
              <a:ext uri="{FF2B5EF4-FFF2-40B4-BE49-F238E27FC236}">
                <a16:creationId xmlns:a16="http://schemas.microsoft.com/office/drawing/2014/main" id="{23010173-297C-EE7B-B279-A015B0D89652}"/>
              </a:ext>
            </a:extLst>
          </p:cNvPr>
          <p:cNvSpPr>
            <a:spLocks noGrp="1"/>
          </p:cNvSpPr>
          <p:nvPr>
            <p:ph idx="1"/>
          </p:nvPr>
        </p:nvSpPr>
        <p:spPr>
          <a:xfrm>
            <a:off x="578722" y="1741925"/>
            <a:ext cx="11138026" cy="4780467"/>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extLst>
      <p:ext uri="{BB962C8B-B14F-4D97-AF65-F5344CB8AC3E}">
        <p14:creationId xmlns:p14="http://schemas.microsoft.com/office/powerpoint/2010/main" val="69596888"/>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re seul - Disparites">
    <p:bg>
      <p:bgPr>
        <a:solidFill>
          <a:srgbClr val="2484C6">
            <a:alpha val="20000"/>
          </a:srgbClr>
        </a:solidFill>
        <a:effectLst/>
      </p:bgPr>
    </p:b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80C11B1C-DE36-3123-D201-B53803772177}"/>
              </a:ext>
            </a:extLst>
          </p:cNvPr>
          <p:cNvSpPr>
            <a:spLocks noGrp="1"/>
          </p:cNvSpPr>
          <p:nvPr>
            <p:ph type="sldNum" sz="quarter" idx="12"/>
          </p:nvPr>
        </p:nvSpPr>
        <p:spPr>
          <a:xfrm>
            <a:off x="11429516" y="6095835"/>
            <a:ext cx="571476" cy="571485"/>
          </a:xfrm>
          <a:solidFill>
            <a:srgbClr val="2484C6"/>
          </a:solidFill>
        </p:spPr>
        <p:txBody>
          <a:bodyPr/>
          <a:lstStyle>
            <a:lvl1pPr>
              <a:defRPr>
                <a:solidFill>
                  <a:schemeClr val="bg1"/>
                </a:solidFill>
              </a:defRPr>
            </a:lvl1pPr>
          </a:lstStyle>
          <a:p>
            <a:fld id="{CB4B3EF7-0E3E-C746-BEA3-A898439CAD76}" type="slidenum">
              <a:rPr lang="fr-FR" smtClean="0"/>
              <a:pPr/>
              <a:t>‹#›</a:t>
            </a:fld>
            <a:endParaRPr lang="fr-FR"/>
          </a:p>
        </p:txBody>
      </p:sp>
      <p:sp>
        <p:nvSpPr>
          <p:cNvPr id="2" name="Title 1"/>
          <p:cNvSpPr>
            <a:spLocks noGrp="1"/>
          </p:cNvSpPr>
          <p:nvPr>
            <p:ph type="title" hasCustomPrompt="1"/>
          </p:nvPr>
        </p:nvSpPr>
        <p:spPr>
          <a:xfrm>
            <a:off x="578722" y="-1"/>
            <a:ext cx="11138026" cy="1523958"/>
          </a:xfrm>
        </p:spPr>
        <p:txBody>
          <a:bodyPr lIns="180000" tIns="144000" bIns="0" anchor="ctr" anchorCtr="0"/>
          <a:lstStyle>
            <a:lvl1pPr>
              <a:lnSpc>
                <a:spcPct val="80000"/>
              </a:lnSpc>
              <a:defRPr/>
            </a:lvl1pPr>
          </a:lstStyle>
          <a:p>
            <a:r>
              <a:rPr lang="fr-CA"/>
              <a:t>MODIFIER LE STYLE DU TITRE (METTRE EN MAJUSCULES) </a:t>
            </a:r>
            <a:endParaRPr lang="en-US"/>
          </a:p>
        </p:txBody>
      </p:sp>
      <p:sp>
        <p:nvSpPr>
          <p:cNvPr id="10" name="Rectangle 9">
            <a:extLst>
              <a:ext uri="{FF2B5EF4-FFF2-40B4-BE49-F238E27FC236}">
                <a16:creationId xmlns:a16="http://schemas.microsoft.com/office/drawing/2014/main" id="{76A0C13C-E773-9A44-E899-2B09344B482C}"/>
              </a:ext>
            </a:extLst>
          </p:cNvPr>
          <p:cNvSpPr/>
          <p:nvPr userDrawn="1"/>
        </p:nvSpPr>
        <p:spPr>
          <a:xfrm>
            <a:off x="-1" y="0"/>
            <a:ext cx="571476" cy="1523959"/>
          </a:xfrm>
          <a:prstGeom prst="rect">
            <a:avLst/>
          </a:prstGeom>
          <a:solidFill>
            <a:srgbClr val="2484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905"/>
          </a:p>
        </p:txBody>
      </p:sp>
      <p:pic>
        <p:nvPicPr>
          <p:cNvPr id="11" name="Image 10">
            <a:extLst>
              <a:ext uri="{FF2B5EF4-FFF2-40B4-BE49-F238E27FC236}">
                <a16:creationId xmlns:a16="http://schemas.microsoft.com/office/drawing/2014/main" id="{0C38DCCE-2A6E-8CA3-846D-696F2622AF8A}"/>
              </a:ext>
            </a:extLst>
          </p:cNvPr>
          <p:cNvPicPr>
            <a:picLocks noChangeAspect="1"/>
          </p:cNvPicPr>
          <p:nvPr userDrawn="1"/>
        </p:nvPicPr>
        <p:blipFill>
          <a:blip r:embed="rId2"/>
          <a:stretch>
            <a:fillRect/>
          </a:stretch>
        </p:blipFill>
        <p:spPr>
          <a:xfrm>
            <a:off x="0" y="385644"/>
            <a:ext cx="551051" cy="752666"/>
          </a:xfrm>
          <a:prstGeom prst="rect">
            <a:avLst/>
          </a:prstGeom>
        </p:spPr>
      </p:pic>
      <p:sp>
        <p:nvSpPr>
          <p:cNvPr id="4" name="Content Placeholder 2">
            <a:extLst>
              <a:ext uri="{FF2B5EF4-FFF2-40B4-BE49-F238E27FC236}">
                <a16:creationId xmlns:a16="http://schemas.microsoft.com/office/drawing/2014/main" id="{D3EA48A1-E641-C431-F8B7-60A596A3E995}"/>
              </a:ext>
            </a:extLst>
          </p:cNvPr>
          <p:cNvSpPr>
            <a:spLocks noGrp="1"/>
          </p:cNvSpPr>
          <p:nvPr>
            <p:ph idx="1"/>
          </p:nvPr>
        </p:nvSpPr>
        <p:spPr>
          <a:xfrm>
            <a:off x="578722" y="1741925"/>
            <a:ext cx="11138026" cy="4780467"/>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extLst>
      <p:ext uri="{BB962C8B-B14F-4D97-AF65-F5344CB8AC3E}">
        <p14:creationId xmlns:p14="http://schemas.microsoft.com/office/powerpoint/2010/main" val="3339551006"/>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re seul - Assurances">
    <p:bg>
      <p:bgPr>
        <a:solidFill>
          <a:srgbClr val="C95784">
            <a:alpha val="20000"/>
          </a:srgbClr>
        </a:solidFill>
        <a:effectLst/>
      </p:bgPr>
    </p:b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46CFC9EE-98CD-C1D0-12D8-F2755867A99F}"/>
              </a:ext>
            </a:extLst>
          </p:cNvPr>
          <p:cNvSpPr>
            <a:spLocks noGrp="1"/>
          </p:cNvSpPr>
          <p:nvPr>
            <p:ph type="sldNum" sz="quarter" idx="12"/>
          </p:nvPr>
        </p:nvSpPr>
        <p:spPr>
          <a:xfrm>
            <a:off x="11429516" y="6095835"/>
            <a:ext cx="571476" cy="571485"/>
          </a:xfrm>
          <a:solidFill>
            <a:srgbClr val="C95784"/>
          </a:solidFill>
        </p:spPr>
        <p:txBody>
          <a:bodyPr/>
          <a:lstStyle>
            <a:lvl1pPr>
              <a:defRPr>
                <a:solidFill>
                  <a:schemeClr val="bg1"/>
                </a:solidFill>
              </a:defRPr>
            </a:lvl1pPr>
          </a:lstStyle>
          <a:p>
            <a:fld id="{CB4B3EF7-0E3E-C746-BEA3-A898439CAD76}" type="slidenum">
              <a:rPr lang="fr-FR" smtClean="0"/>
              <a:pPr/>
              <a:t>‹#›</a:t>
            </a:fld>
            <a:endParaRPr lang="fr-FR"/>
          </a:p>
        </p:txBody>
      </p:sp>
      <p:sp>
        <p:nvSpPr>
          <p:cNvPr id="2" name="Title 1"/>
          <p:cNvSpPr>
            <a:spLocks noGrp="1"/>
          </p:cNvSpPr>
          <p:nvPr>
            <p:ph type="title" hasCustomPrompt="1"/>
          </p:nvPr>
        </p:nvSpPr>
        <p:spPr>
          <a:xfrm>
            <a:off x="578722" y="-1"/>
            <a:ext cx="11138026" cy="1523958"/>
          </a:xfrm>
        </p:spPr>
        <p:txBody>
          <a:bodyPr lIns="180000" tIns="144000" bIns="0" anchor="ctr" anchorCtr="0"/>
          <a:lstStyle>
            <a:lvl1pPr>
              <a:lnSpc>
                <a:spcPct val="80000"/>
              </a:lnSpc>
              <a:defRPr/>
            </a:lvl1pPr>
          </a:lstStyle>
          <a:p>
            <a:r>
              <a:rPr lang="fr-CA"/>
              <a:t>MODIFIER LE STYLE DU TITRE (METTRE EN MAJUSCULES) </a:t>
            </a:r>
            <a:endParaRPr lang="en-US"/>
          </a:p>
        </p:txBody>
      </p:sp>
      <p:sp>
        <p:nvSpPr>
          <p:cNvPr id="10" name="Rectangle 9">
            <a:extLst>
              <a:ext uri="{FF2B5EF4-FFF2-40B4-BE49-F238E27FC236}">
                <a16:creationId xmlns:a16="http://schemas.microsoft.com/office/drawing/2014/main" id="{76A0C13C-E773-9A44-E899-2B09344B482C}"/>
              </a:ext>
            </a:extLst>
          </p:cNvPr>
          <p:cNvSpPr/>
          <p:nvPr userDrawn="1"/>
        </p:nvSpPr>
        <p:spPr>
          <a:xfrm>
            <a:off x="-1" y="0"/>
            <a:ext cx="571476" cy="1523959"/>
          </a:xfrm>
          <a:prstGeom prst="rect">
            <a:avLst/>
          </a:prstGeom>
          <a:solidFill>
            <a:srgbClr val="C957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905"/>
          </a:p>
        </p:txBody>
      </p:sp>
      <p:pic>
        <p:nvPicPr>
          <p:cNvPr id="11" name="Image 10">
            <a:extLst>
              <a:ext uri="{FF2B5EF4-FFF2-40B4-BE49-F238E27FC236}">
                <a16:creationId xmlns:a16="http://schemas.microsoft.com/office/drawing/2014/main" id="{0C38DCCE-2A6E-8CA3-846D-696F2622AF8A}"/>
              </a:ext>
            </a:extLst>
          </p:cNvPr>
          <p:cNvPicPr>
            <a:picLocks noChangeAspect="1"/>
          </p:cNvPicPr>
          <p:nvPr userDrawn="1"/>
        </p:nvPicPr>
        <p:blipFill>
          <a:blip r:embed="rId2"/>
          <a:stretch>
            <a:fillRect/>
          </a:stretch>
        </p:blipFill>
        <p:spPr>
          <a:xfrm>
            <a:off x="0" y="385644"/>
            <a:ext cx="551051" cy="752666"/>
          </a:xfrm>
          <a:prstGeom prst="rect">
            <a:avLst/>
          </a:prstGeom>
        </p:spPr>
      </p:pic>
      <p:sp>
        <p:nvSpPr>
          <p:cNvPr id="4" name="Content Placeholder 2">
            <a:extLst>
              <a:ext uri="{FF2B5EF4-FFF2-40B4-BE49-F238E27FC236}">
                <a16:creationId xmlns:a16="http://schemas.microsoft.com/office/drawing/2014/main" id="{9BF897CD-B470-31E2-0ECB-29A06AF94CA8}"/>
              </a:ext>
            </a:extLst>
          </p:cNvPr>
          <p:cNvSpPr>
            <a:spLocks noGrp="1"/>
          </p:cNvSpPr>
          <p:nvPr>
            <p:ph idx="1"/>
          </p:nvPr>
        </p:nvSpPr>
        <p:spPr>
          <a:xfrm>
            <a:off x="578722" y="1741925"/>
            <a:ext cx="11138026" cy="4780467"/>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extLst>
      <p:ext uri="{BB962C8B-B14F-4D97-AF65-F5344CB8AC3E}">
        <p14:creationId xmlns:p14="http://schemas.microsoft.com/office/powerpoint/2010/main" val="426037678"/>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e de titre - Retraite">
    <p:bg>
      <p:bgPr>
        <a:gradFill>
          <a:gsLst>
            <a:gs pos="0">
              <a:srgbClr val="A7BE39">
                <a:alpha val="20000"/>
              </a:srgbClr>
            </a:gs>
            <a:gs pos="60000">
              <a:srgbClr val="A7BE39"/>
            </a:gs>
            <a:gs pos="100000">
              <a:srgbClr val="A7BE39"/>
            </a:gs>
          </a:gsLst>
          <a:lin ang="0" scaled="0"/>
        </a:gradFill>
        <a:effectLst/>
      </p:bgPr>
    </p:bg>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5C19ADB7-E093-E3F7-7FCC-36A81F357778}"/>
              </a:ext>
            </a:extLst>
          </p:cNvPr>
          <p:cNvPicPr>
            <a:picLocks noChangeAspect="1"/>
          </p:cNvPicPr>
          <p:nvPr userDrawn="1"/>
        </p:nvPicPr>
        <p:blipFill>
          <a:blip r:embed="rId2"/>
          <a:srcRect/>
          <a:stretch/>
        </p:blipFill>
        <p:spPr>
          <a:xfrm>
            <a:off x="-67913" y="1563533"/>
            <a:ext cx="5761345" cy="3720925"/>
          </a:xfrm>
          <a:prstGeom prst="rect">
            <a:avLst/>
          </a:prstGeom>
        </p:spPr>
      </p:pic>
      <p:sp>
        <p:nvSpPr>
          <p:cNvPr id="4" name="Title 1">
            <a:extLst>
              <a:ext uri="{FF2B5EF4-FFF2-40B4-BE49-F238E27FC236}">
                <a16:creationId xmlns:a16="http://schemas.microsoft.com/office/drawing/2014/main" id="{D07118BF-FE01-A4DA-1BC2-3A134444197F}"/>
              </a:ext>
            </a:extLst>
          </p:cNvPr>
          <p:cNvSpPr>
            <a:spLocks noGrp="1"/>
          </p:cNvSpPr>
          <p:nvPr>
            <p:ph type="ctrTitle"/>
          </p:nvPr>
        </p:nvSpPr>
        <p:spPr>
          <a:xfrm>
            <a:off x="5639644" y="1520728"/>
            <a:ext cx="6226262" cy="1728404"/>
          </a:xfrm>
          <a:solidFill>
            <a:schemeClr val="tx1"/>
          </a:solidFill>
        </p:spPr>
        <p:txBody>
          <a:bodyPr lIns="72000" tIns="108000" rIns="72000" bIns="36000" anchor="b">
            <a:spAutoFit/>
          </a:bodyPr>
          <a:lstStyle>
            <a:lvl1pPr algn="ctr">
              <a:defRPr sz="5715">
                <a:solidFill>
                  <a:schemeClr val="bg1"/>
                </a:solidFill>
              </a:defRPr>
            </a:lvl1pPr>
          </a:lstStyle>
          <a:p>
            <a:r>
              <a:rPr lang="fr-FR"/>
              <a:t>Modifiez le style du titre</a:t>
            </a:r>
            <a:endParaRPr lang="en-US"/>
          </a:p>
        </p:txBody>
      </p:sp>
      <p:sp>
        <p:nvSpPr>
          <p:cNvPr id="5" name="Subtitle 2">
            <a:extLst>
              <a:ext uri="{FF2B5EF4-FFF2-40B4-BE49-F238E27FC236}">
                <a16:creationId xmlns:a16="http://schemas.microsoft.com/office/drawing/2014/main" id="{BE4FEFD9-5064-43C0-1493-E66EAEBE3689}"/>
              </a:ext>
            </a:extLst>
          </p:cNvPr>
          <p:cNvSpPr>
            <a:spLocks noGrp="1"/>
          </p:cNvSpPr>
          <p:nvPr>
            <p:ph type="subTitle" idx="1"/>
          </p:nvPr>
        </p:nvSpPr>
        <p:spPr>
          <a:xfrm>
            <a:off x="5639644" y="3563116"/>
            <a:ext cx="6226262" cy="1933492"/>
          </a:xfrm>
        </p:spPr>
        <p:txBody>
          <a:bodyPr>
            <a:normAutofit/>
          </a:bodyPr>
          <a:lstStyle>
            <a:lvl1pPr marL="0" indent="0" algn="l">
              <a:lnSpc>
                <a:spcPct val="100000"/>
              </a:lnSpc>
              <a:buNone/>
              <a:defRPr sz="2117">
                <a:solidFill>
                  <a:schemeClr val="bg1"/>
                </a:solidFill>
              </a:defRPr>
            </a:lvl1pPr>
            <a:lvl2pPr marL="457194" indent="0" algn="ctr">
              <a:buNone/>
              <a:defRPr sz="2000"/>
            </a:lvl2pPr>
            <a:lvl3pPr marL="914389" indent="0" algn="ctr">
              <a:buNone/>
              <a:defRPr sz="1800"/>
            </a:lvl3pPr>
            <a:lvl4pPr marL="1371583" indent="0" algn="ctr">
              <a:buNone/>
              <a:defRPr sz="1600"/>
            </a:lvl4pPr>
            <a:lvl5pPr marL="1828777" indent="0" algn="ctr">
              <a:buNone/>
              <a:defRPr sz="1600"/>
            </a:lvl5pPr>
            <a:lvl6pPr marL="2285971" indent="0" algn="ctr">
              <a:buNone/>
              <a:defRPr sz="1600"/>
            </a:lvl6pPr>
            <a:lvl7pPr marL="2743167" indent="0" algn="ctr">
              <a:buNone/>
              <a:defRPr sz="1600"/>
            </a:lvl7pPr>
            <a:lvl8pPr marL="3200361" indent="0" algn="ctr">
              <a:buNone/>
              <a:defRPr sz="1600"/>
            </a:lvl8pPr>
            <a:lvl9pPr marL="3657555" indent="0" algn="ctr">
              <a:buNone/>
              <a:defRPr sz="1600"/>
            </a:lvl9pPr>
          </a:lstStyle>
          <a:p>
            <a:r>
              <a:rPr lang="fr-FR"/>
              <a:t>Modifiez le style des sous-titres du masque</a:t>
            </a:r>
            <a:endParaRPr lang="en-US"/>
          </a:p>
        </p:txBody>
      </p:sp>
      <p:cxnSp>
        <p:nvCxnSpPr>
          <p:cNvPr id="6" name="Connecteur droit 5">
            <a:extLst>
              <a:ext uri="{FF2B5EF4-FFF2-40B4-BE49-F238E27FC236}">
                <a16:creationId xmlns:a16="http://schemas.microsoft.com/office/drawing/2014/main" id="{C549081E-86B2-F2F7-EA34-CA01FA9437E6}"/>
              </a:ext>
            </a:extLst>
          </p:cNvPr>
          <p:cNvCxnSpPr/>
          <p:nvPr userDrawn="1"/>
        </p:nvCxnSpPr>
        <p:spPr>
          <a:xfrm>
            <a:off x="5639646" y="3396676"/>
            <a:ext cx="4654633"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60140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re seul - Noir et blanc">
    <p:bg>
      <p:bgPr>
        <a:solidFill>
          <a:schemeClr val="bg1"/>
        </a:solidFill>
        <a:effectLst/>
      </p:bgPr>
    </p:b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50DB8613-561D-8929-0514-3DD0FE695CA9}"/>
              </a:ext>
            </a:extLst>
          </p:cNvPr>
          <p:cNvSpPr>
            <a:spLocks noGrp="1"/>
          </p:cNvSpPr>
          <p:nvPr>
            <p:ph type="sldNum" sz="quarter" idx="12"/>
          </p:nvPr>
        </p:nvSpPr>
        <p:spPr>
          <a:xfrm>
            <a:off x="11429516" y="6095835"/>
            <a:ext cx="571476" cy="571485"/>
          </a:xfrm>
          <a:solidFill>
            <a:schemeClr val="tx1"/>
          </a:solidFill>
        </p:spPr>
        <p:txBody>
          <a:bodyPr/>
          <a:lstStyle>
            <a:lvl1pPr>
              <a:defRPr>
                <a:solidFill>
                  <a:schemeClr val="bg1"/>
                </a:solidFill>
              </a:defRPr>
            </a:lvl1pPr>
          </a:lstStyle>
          <a:p>
            <a:fld id="{CB4B3EF7-0E3E-C746-BEA3-A898439CAD76}" type="slidenum">
              <a:rPr lang="fr-FR" smtClean="0"/>
              <a:pPr/>
              <a:t>‹#›</a:t>
            </a:fld>
            <a:endParaRPr lang="fr-FR"/>
          </a:p>
        </p:txBody>
      </p:sp>
      <p:sp>
        <p:nvSpPr>
          <p:cNvPr id="2" name="Title 1"/>
          <p:cNvSpPr>
            <a:spLocks noGrp="1"/>
          </p:cNvSpPr>
          <p:nvPr>
            <p:ph type="title" hasCustomPrompt="1"/>
          </p:nvPr>
        </p:nvSpPr>
        <p:spPr>
          <a:xfrm>
            <a:off x="578722" y="-1"/>
            <a:ext cx="11138026" cy="1523958"/>
          </a:xfrm>
        </p:spPr>
        <p:txBody>
          <a:bodyPr lIns="180000" tIns="144000" bIns="0" anchor="ctr" anchorCtr="0"/>
          <a:lstStyle>
            <a:lvl1pPr>
              <a:lnSpc>
                <a:spcPct val="80000"/>
              </a:lnSpc>
              <a:defRPr/>
            </a:lvl1pPr>
          </a:lstStyle>
          <a:p>
            <a:r>
              <a:rPr lang="fr-CA"/>
              <a:t>MODIFIER LE STYLE DU TITRE (METTRE EN MAJUSCULES) </a:t>
            </a:r>
            <a:endParaRPr lang="en-US"/>
          </a:p>
        </p:txBody>
      </p:sp>
      <p:sp>
        <p:nvSpPr>
          <p:cNvPr id="10" name="Rectangle 9">
            <a:extLst>
              <a:ext uri="{FF2B5EF4-FFF2-40B4-BE49-F238E27FC236}">
                <a16:creationId xmlns:a16="http://schemas.microsoft.com/office/drawing/2014/main" id="{76A0C13C-E773-9A44-E899-2B09344B482C}"/>
              </a:ext>
            </a:extLst>
          </p:cNvPr>
          <p:cNvSpPr/>
          <p:nvPr userDrawn="1"/>
        </p:nvSpPr>
        <p:spPr>
          <a:xfrm>
            <a:off x="-1" y="0"/>
            <a:ext cx="571476" cy="15239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905"/>
          </a:p>
        </p:txBody>
      </p:sp>
      <p:pic>
        <p:nvPicPr>
          <p:cNvPr id="11" name="Image 10">
            <a:extLst>
              <a:ext uri="{FF2B5EF4-FFF2-40B4-BE49-F238E27FC236}">
                <a16:creationId xmlns:a16="http://schemas.microsoft.com/office/drawing/2014/main" id="{0C38DCCE-2A6E-8CA3-846D-696F2622AF8A}"/>
              </a:ext>
            </a:extLst>
          </p:cNvPr>
          <p:cNvPicPr>
            <a:picLocks noChangeAspect="1"/>
          </p:cNvPicPr>
          <p:nvPr userDrawn="1"/>
        </p:nvPicPr>
        <p:blipFill>
          <a:blip r:embed="rId2"/>
          <a:stretch>
            <a:fillRect/>
          </a:stretch>
        </p:blipFill>
        <p:spPr>
          <a:xfrm>
            <a:off x="0" y="385644"/>
            <a:ext cx="551051" cy="752666"/>
          </a:xfrm>
          <a:prstGeom prst="rect">
            <a:avLst/>
          </a:prstGeom>
        </p:spPr>
      </p:pic>
      <p:sp>
        <p:nvSpPr>
          <p:cNvPr id="4" name="Content Placeholder 2">
            <a:extLst>
              <a:ext uri="{FF2B5EF4-FFF2-40B4-BE49-F238E27FC236}">
                <a16:creationId xmlns:a16="http://schemas.microsoft.com/office/drawing/2014/main" id="{1A8A6814-87D1-95AB-CCCB-5AEC78ACB916}"/>
              </a:ext>
            </a:extLst>
          </p:cNvPr>
          <p:cNvSpPr>
            <a:spLocks noGrp="1"/>
          </p:cNvSpPr>
          <p:nvPr>
            <p:ph idx="1"/>
          </p:nvPr>
        </p:nvSpPr>
        <p:spPr>
          <a:xfrm>
            <a:off x="578722" y="1741925"/>
            <a:ext cx="11138026" cy="4780467"/>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extLst>
      <p:ext uri="{BB962C8B-B14F-4D97-AF65-F5344CB8AC3E}">
        <p14:creationId xmlns:p14="http://schemas.microsoft.com/office/powerpoint/2010/main" val="3210727241"/>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Vide+pied - Original">
    <p:bg>
      <p:bgPr>
        <a:solidFill>
          <a:srgbClr val="00BF9A">
            <a:alpha val="20000"/>
          </a:srgbClr>
        </a:solidFill>
        <a:effectLst/>
      </p:bgPr>
    </p:bg>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55014489-7F5B-F775-895A-EE6EB7CB66D0}"/>
              </a:ext>
            </a:extLst>
          </p:cNvPr>
          <p:cNvPicPr>
            <a:picLocks noChangeAspect="1"/>
          </p:cNvPicPr>
          <p:nvPr userDrawn="1"/>
        </p:nvPicPr>
        <p:blipFill>
          <a:blip r:embed="rId2"/>
          <a:srcRect/>
          <a:stretch/>
        </p:blipFill>
        <p:spPr>
          <a:xfrm>
            <a:off x="9880050" y="6027923"/>
            <a:ext cx="1406500" cy="704100"/>
          </a:xfrm>
          <a:prstGeom prst="rect">
            <a:avLst/>
          </a:prstGeom>
        </p:spPr>
      </p:pic>
      <p:sp>
        <p:nvSpPr>
          <p:cNvPr id="3" name="Slide Number Placeholder 5">
            <a:extLst>
              <a:ext uri="{FF2B5EF4-FFF2-40B4-BE49-F238E27FC236}">
                <a16:creationId xmlns:a16="http://schemas.microsoft.com/office/drawing/2014/main" id="{B1B37D65-6905-A108-BB60-87B7CEFFC685}"/>
              </a:ext>
            </a:extLst>
          </p:cNvPr>
          <p:cNvSpPr>
            <a:spLocks noGrp="1"/>
          </p:cNvSpPr>
          <p:nvPr>
            <p:ph type="sldNum" sz="quarter" idx="12"/>
          </p:nvPr>
        </p:nvSpPr>
        <p:spPr>
          <a:xfrm>
            <a:off x="11429516" y="6095835"/>
            <a:ext cx="571476" cy="571485"/>
          </a:xfrm>
          <a:solidFill>
            <a:srgbClr val="00BF9A"/>
          </a:solidFill>
        </p:spPr>
        <p:txBody>
          <a:bodyPr/>
          <a:lstStyle>
            <a:lvl1pPr>
              <a:defRPr>
                <a:solidFill>
                  <a:schemeClr val="bg1"/>
                </a:solidFill>
              </a:defRPr>
            </a:lvl1pPr>
          </a:lstStyle>
          <a:p>
            <a:fld id="{CB4B3EF7-0E3E-C746-BEA3-A898439CAD76}" type="slidenum">
              <a:rPr lang="fr-FR" smtClean="0"/>
              <a:pPr/>
              <a:t>‹#›</a:t>
            </a:fld>
            <a:endParaRPr lang="fr-FR"/>
          </a:p>
        </p:txBody>
      </p:sp>
      <p:pic>
        <p:nvPicPr>
          <p:cNvPr id="4" name="Image 3">
            <a:extLst>
              <a:ext uri="{FF2B5EF4-FFF2-40B4-BE49-F238E27FC236}">
                <a16:creationId xmlns:a16="http://schemas.microsoft.com/office/drawing/2014/main" id="{A9DDBC50-46C4-42D3-5121-2D87AD854A72}"/>
              </a:ext>
            </a:extLst>
          </p:cNvPr>
          <p:cNvPicPr>
            <a:picLocks noChangeAspect="1"/>
          </p:cNvPicPr>
          <p:nvPr userDrawn="1"/>
        </p:nvPicPr>
        <p:blipFill>
          <a:blip r:embed="rId3"/>
          <a:srcRect/>
          <a:stretch/>
        </p:blipFill>
        <p:spPr>
          <a:xfrm>
            <a:off x="4777" y="5902601"/>
            <a:ext cx="1800369" cy="955399"/>
          </a:xfrm>
          <a:prstGeom prst="rect">
            <a:avLst/>
          </a:prstGeom>
        </p:spPr>
      </p:pic>
      <p:pic>
        <p:nvPicPr>
          <p:cNvPr id="5" name="Image 4">
            <a:extLst>
              <a:ext uri="{FF2B5EF4-FFF2-40B4-BE49-F238E27FC236}">
                <a16:creationId xmlns:a16="http://schemas.microsoft.com/office/drawing/2014/main" id="{CF8C062B-81D7-3240-DD97-863C62291563}"/>
              </a:ext>
            </a:extLst>
          </p:cNvPr>
          <p:cNvPicPr>
            <a:picLocks noChangeAspect="1"/>
          </p:cNvPicPr>
          <p:nvPr userDrawn="1"/>
        </p:nvPicPr>
        <p:blipFill>
          <a:blip r:embed="rId4"/>
          <a:srcRect/>
          <a:stretch/>
        </p:blipFill>
        <p:spPr>
          <a:xfrm>
            <a:off x="1957928" y="6379973"/>
            <a:ext cx="1846504" cy="478026"/>
          </a:xfrm>
          <a:prstGeom prst="rect">
            <a:avLst/>
          </a:prstGeom>
        </p:spPr>
      </p:pic>
    </p:spTree>
    <p:extLst>
      <p:ext uri="{BB962C8B-B14F-4D97-AF65-F5344CB8AC3E}">
        <p14:creationId xmlns:p14="http://schemas.microsoft.com/office/powerpoint/2010/main" val="318715697"/>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Vide+pied - Salaire">
    <p:bg>
      <p:bgPr>
        <a:solidFill>
          <a:srgbClr val="FBB042">
            <a:alpha val="20000"/>
          </a:srgbClr>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solidFill>
            <a:srgbClr val="FBB042"/>
          </a:solidFill>
        </p:spPr>
        <p:txBody>
          <a:bodyPr/>
          <a:lstStyle>
            <a:lvl1pPr>
              <a:defRPr>
                <a:solidFill>
                  <a:schemeClr val="bg1"/>
                </a:solidFill>
              </a:defRPr>
            </a:lvl1pPr>
          </a:lstStyle>
          <a:p>
            <a:fld id="{CB4B3EF7-0E3E-C746-BEA3-A898439CAD76}" type="slidenum">
              <a:rPr lang="fr-FR" smtClean="0"/>
              <a:pPr/>
              <a:t>‹#›</a:t>
            </a:fld>
            <a:endParaRPr lang="fr-FR"/>
          </a:p>
        </p:txBody>
      </p:sp>
      <p:pic>
        <p:nvPicPr>
          <p:cNvPr id="2" name="Image 1">
            <a:extLst>
              <a:ext uri="{FF2B5EF4-FFF2-40B4-BE49-F238E27FC236}">
                <a16:creationId xmlns:a16="http://schemas.microsoft.com/office/drawing/2014/main" id="{5582B41D-C4D2-A04A-9398-CAE6CB4FA9BA}"/>
              </a:ext>
            </a:extLst>
          </p:cNvPr>
          <p:cNvPicPr>
            <a:picLocks noChangeAspect="1"/>
          </p:cNvPicPr>
          <p:nvPr userDrawn="1"/>
        </p:nvPicPr>
        <p:blipFill>
          <a:blip r:embed="rId2"/>
          <a:srcRect/>
          <a:stretch/>
        </p:blipFill>
        <p:spPr>
          <a:xfrm>
            <a:off x="9880050" y="6027923"/>
            <a:ext cx="1406500" cy="704100"/>
          </a:xfrm>
          <a:prstGeom prst="rect">
            <a:avLst/>
          </a:prstGeom>
        </p:spPr>
      </p:pic>
      <p:pic>
        <p:nvPicPr>
          <p:cNvPr id="3" name="Image 2">
            <a:extLst>
              <a:ext uri="{FF2B5EF4-FFF2-40B4-BE49-F238E27FC236}">
                <a16:creationId xmlns:a16="http://schemas.microsoft.com/office/drawing/2014/main" id="{83BCFDAE-2D36-4987-3D49-BCDE9A60410C}"/>
              </a:ext>
            </a:extLst>
          </p:cNvPr>
          <p:cNvPicPr>
            <a:picLocks noChangeAspect="1"/>
          </p:cNvPicPr>
          <p:nvPr userDrawn="1"/>
        </p:nvPicPr>
        <p:blipFill>
          <a:blip r:embed="rId3"/>
          <a:srcRect/>
          <a:stretch/>
        </p:blipFill>
        <p:spPr>
          <a:xfrm>
            <a:off x="4777" y="5902601"/>
            <a:ext cx="1800369" cy="955399"/>
          </a:xfrm>
          <a:prstGeom prst="rect">
            <a:avLst/>
          </a:prstGeom>
        </p:spPr>
      </p:pic>
      <p:pic>
        <p:nvPicPr>
          <p:cNvPr id="4" name="Image 3">
            <a:extLst>
              <a:ext uri="{FF2B5EF4-FFF2-40B4-BE49-F238E27FC236}">
                <a16:creationId xmlns:a16="http://schemas.microsoft.com/office/drawing/2014/main" id="{68D42E9D-38D5-BB8E-A117-39A27C976A5A}"/>
              </a:ext>
            </a:extLst>
          </p:cNvPr>
          <p:cNvPicPr>
            <a:picLocks noChangeAspect="1"/>
          </p:cNvPicPr>
          <p:nvPr userDrawn="1"/>
        </p:nvPicPr>
        <p:blipFill>
          <a:blip r:embed="rId4"/>
          <a:srcRect/>
          <a:stretch/>
        </p:blipFill>
        <p:spPr>
          <a:xfrm>
            <a:off x="1957928" y="6379973"/>
            <a:ext cx="1846504" cy="478026"/>
          </a:xfrm>
          <a:prstGeom prst="rect">
            <a:avLst/>
          </a:prstGeom>
        </p:spPr>
      </p:pic>
    </p:spTree>
    <p:extLst>
      <p:ext uri="{BB962C8B-B14F-4D97-AF65-F5344CB8AC3E}">
        <p14:creationId xmlns:p14="http://schemas.microsoft.com/office/powerpoint/2010/main" val="3021214521"/>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Vide+pied - Conditions">
    <p:bg>
      <p:bgPr>
        <a:solidFill>
          <a:srgbClr val="F04E23">
            <a:alpha val="20000"/>
          </a:srgbClr>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solidFill>
            <a:srgbClr val="F04E23"/>
          </a:solidFill>
        </p:spPr>
        <p:txBody>
          <a:bodyPr/>
          <a:lstStyle>
            <a:lvl1pPr>
              <a:defRPr>
                <a:solidFill>
                  <a:schemeClr val="bg1"/>
                </a:solidFill>
              </a:defRPr>
            </a:lvl1pPr>
          </a:lstStyle>
          <a:p>
            <a:fld id="{CB4B3EF7-0E3E-C746-BEA3-A898439CAD76}" type="slidenum">
              <a:rPr lang="fr-FR" smtClean="0"/>
              <a:pPr/>
              <a:t>‹#›</a:t>
            </a:fld>
            <a:endParaRPr lang="fr-FR"/>
          </a:p>
        </p:txBody>
      </p:sp>
      <p:pic>
        <p:nvPicPr>
          <p:cNvPr id="2" name="Image 1">
            <a:extLst>
              <a:ext uri="{FF2B5EF4-FFF2-40B4-BE49-F238E27FC236}">
                <a16:creationId xmlns:a16="http://schemas.microsoft.com/office/drawing/2014/main" id="{29EFBCAB-66EA-DB2B-5F29-690F420F772C}"/>
              </a:ext>
            </a:extLst>
          </p:cNvPr>
          <p:cNvPicPr>
            <a:picLocks noChangeAspect="1"/>
          </p:cNvPicPr>
          <p:nvPr userDrawn="1"/>
        </p:nvPicPr>
        <p:blipFill>
          <a:blip r:embed="rId2"/>
          <a:srcRect/>
          <a:stretch/>
        </p:blipFill>
        <p:spPr>
          <a:xfrm>
            <a:off x="9880050" y="6027923"/>
            <a:ext cx="1406500" cy="704100"/>
          </a:xfrm>
          <a:prstGeom prst="rect">
            <a:avLst/>
          </a:prstGeom>
        </p:spPr>
      </p:pic>
      <p:pic>
        <p:nvPicPr>
          <p:cNvPr id="3" name="Image 2">
            <a:extLst>
              <a:ext uri="{FF2B5EF4-FFF2-40B4-BE49-F238E27FC236}">
                <a16:creationId xmlns:a16="http://schemas.microsoft.com/office/drawing/2014/main" id="{C9942129-CF75-9043-D7B3-3A1946050B53}"/>
              </a:ext>
            </a:extLst>
          </p:cNvPr>
          <p:cNvPicPr>
            <a:picLocks noChangeAspect="1"/>
          </p:cNvPicPr>
          <p:nvPr userDrawn="1"/>
        </p:nvPicPr>
        <p:blipFill>
          <a:blip r:embed="rId3"/>
          <a:srcRect/>
          <a:stretch/>
        </p:blipFill>
        <p:spPr>
          <a:xfrm>
            <a:off x="4778" y="5902601"/>
            <a:ext cx="1800367" cy="955398"/>
          </a:xfrm>
          <a:prstGeom prst="rect">
            <a:avLst/>
          </a:prstGeom>
        </p:spPr>
      </p:pic>
      <p:pic>
        <p:nvPicPr>
          <p:cNvPr id="4" name="Image 3">
            <a:extLst>
              <a:ext uri="{FF2B5EF4-FFF2-40B4-BE49-F238E27FC236}">
                <a16:creationId xmlns:a16="http://schemas.microsoft.com/office/drawing/2014/main" id="{D10B6A90-48B3-B0CF-7988-ACBA0389BBDE}"/>
              </a:ext>
            </a:extLst>
          </p:cNvPr>
          <p:cNvPicPr>
            <a:picLocks noChangeAspect="1"/>
          </p:cNvPicPr>
          <p:nvPr userDrawn="1"/>
        </p:nvPicPr>
        <p:blipFill>
          <a:blip r:embed="rId4"/>
          <a:srcRect/>
          <a:stretch/>
        </p:blipFill>
        <p:spPr>
          <a:xfrm>
            <a:off x="1957928" y="6379973"/>
            <a:ext cx="1846504" cy="478026"/>
          </a:xfrm>
          <a:prstGeom prst="rect">
            <a:avLst/>
          </a:prstGeom>
        </p:spPr>
      </p:pic>
    </p:spTree>
    <p:extLst>
      <p:ext uri="{BB962C8B-B14F-4D97-AF65-F5344CB8AC3E}">
        <p14:creationId xmlns:p14="http://schemas.microsoft.com/office/powerpoint/2010/main" val="761904750"/>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Vide+pied - Retraite">
    <p:bg>
      <p:bgPr>
        <a:solidFill>
          <a:srgbClr val="A7BE39">
            <a:alpha val="20000"/>
          </a:srgbClr>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solidFill>
            <a:srgbClr val="A7BE39"/>
          </a:solidFill>
        </p:spPr>
        <p:txBody>
          <a:bodyPr/>
          <a:lstStyle>
            <a:lvl1pPr>
              <a:defRPr>
                <a:solidFill>
                  <a:schemeClr val="bg1"/>
                </a:solidFill>
              </a:defRPr>
            </a:lvl1pPr>
          </a:lstStyle>
          <a:p>
            <a:fld id="{CB4B3EF7-0E3E-C746-BEA3-A898439CAD76}" type="slidenum">
              <a:rPr lang="fr-FR" smtClean="0"/>
              <a:pPr/>
              <a:t>‹#›</a:t>
            </a:fld>
            <a:endParaRPr lang="fr-FR"/>
          </a:p>
        </p:txBody>
      </p:sp>
      <p:pic>
        <p:nvPicPr>
          <p:cNvPr id="2" name="Image 1">
            <a:extLst>
              <a:ext uri="{FF2B5EF4-FFF2-40B4-BE49-F238E27FC236}">
                <a16:creationId xmlns:a16="http://schemas.microsoft.com/office/drawing/2014/main" id="{83E0CB7F-F3B0-1493-0C28-90737BA9BD7E}"/>
              </a:ext>
            </a:extLst>
          </p:cNvPr>
          <p:cNvPicPr>
            <a:picLocks noChangeAspect="1"/>
          </p:cNvPicPr>
          <p:nvPr userDrawn="1"/>
        </p:nvPicPr>
        <p:blipFill>
          <a:blip r:embed="rId2"/>
          <a:srcRect/>
          <a:stretch/>
        </p:blipFill>
        <p:spPr>
          <a:xfrm>
            <a:off x="9880050" y="6027923"/>
            <a:ext cx="1406500" cy="704100"/>
          </a:xfrm>
          <a:prstGeom prst="rect">
            <a:avLst/>
          </a:prstGeom>
        </p:spPr>
      </p:pic>
      <p:pic>
        <p:nvPicPr>
          <p:cNvPr id="3" name="Image 2">
            <a:extLst>
              <a:ext uri="{FF2B5EF4-FFF2-40B4-BE49-F238E27FC236}">
                <a16:creationId xmlns:a16="http://schemas.microsoft.com/office/drawing/2014/main" id="{BE2CCF4E-509C-84ED-CFFE-BE1698BF1FD1}"/>
              </a:ext>
            </a:extLst>
          </p:cNvPr>
          <p:cNvPicPr>
            <a:picLocks noChangeAspect="1"/>
          </p:cNvPicPr>
          <p:nvPr userDrawn="1"/>
        </p:nvPicPr>
        <p:blipFill>
          <a:blip r:embed="rId3"/>
          <a:srcRect/>
          <a:stretch/>
        </p:blipFill>
        <p:spPr>
          <a:xfrm>
            <a:off x="4778" y="5902601"/>
            <a:ext cx="1800367" cy="955398"/>
          </a:xfrm>
          <a:prstGeom prst="rect">
            <a:avLst/>
          </a:prstGeom>
        </p:spPr>
      </p:pic>
      <p:pic>
        <p:nvPicPr>
          <p:cNvPr id="4" name="Image 3">
            <a:extLst>
              <a:ext uri="{FF2B5EF4-FFF2-40B4-BE49-F238E27FC236}">
                <a16:creationId xmlns:a16="http://schemas.microsoft.com/office/drawing/2014/main" id="{BFAD847E-8237-9C93-452C-F66BD0F5BEA5}"/>
              </a:ext>
            </a:extLst>
          </p:cNvPr>
          <p:cNvPicPr>
            <a:picLocks noChangeAspect="1"/>
          </p:cNvPicPr>
          <p:nvPr userDrawn="1"/>
        </p:nvPicPr>
        <p:blipFill>
          <a:blip r:embed="rId4"/>
          <a:srcRect/>
          <a:stretch/>
        </p:blipFill>
        <p:spPr>
          <a:xfrm>
            <a:off x="1957928" y="6379973"/>
            <a:ext cx="1846504" cy="478026"/>
          </a:xfrm>
          <a:prstGeom prst="rect">
            <a:avLst/>
          </a:prstGeom>
        </p:spPr>
      </p:pic>
    </p:spTree>
    <p:extLst>
      <p:ext uri="{BB962C8B-B14F-4D97-AF65-F5344CB8AC3E}">
        <p14:creationId xmlns:p14="http://schemas.microsoft.com/office/powerpoint/2010/main" val="111798626"/>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Vide+pied - Parentaux">
    <p:bg>
      <p:bgPr>
        <a:solidFill>
          <a:srgbClr val="822A85">
            <a:alpha val="20000"/>
          </a:srgbClr>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solidFill>
            <a:srgbClr val="822A85"/>
          </a:solidFill>
        </p:spPr>
        <p:txBody>
          <a:bodyPr/>
          <a:lstStyle>
            <a:lvl1pPr>
              <a:defRPr>
                <a:solidFill>
                  <a:schemeClr val="bg1"/>
                </a:solidFill>
              </a:defRPr>
            </a:lvl1pPr>
          </a:lstStyle>
          <a:p>
            <a:fld id="{CB4B3EF7-0E3E-C746-BEA3-A898439CAD76}" type="slidenum">
              <a:rPr lang="fr-FR" smtClean="0"/>
              <a:pPr/>
              <a:t>‹#›</a:t>
            </a:fld>
            <a:endParaRPr lang="fr-FR"/>
          </a:p>
        </p:txBody>
      </p:sp>
      <p:pic>
        <p:nvPicPr>
          <p:cNvPr id="2" name="Image 1">
            <a:extLst>
              <a:ext uri="{FF2B5EF4-FFF2-40B4-BE49-F238E27FC236}">
                <a16:creationId xmlns:a16="http://schemas.microsoft.com/office/drawing/2014/main" id="{D6C71C57-B4F5-07CA-E06D-0D699599D23E}"/>
              </a:ext>
            </a:extLst>
          </p:cNvPr>
          <p:cNvPicPr>
            <a:picLocks noChangeAspect="1"/>
          </p:cNvPicPr>
          <p:nvPr userDrawn="1"/>
        </p:nvPicPr>
        <p:blipFill>
          <a:blip r:embed="rId2"/>
          <a:srcRect/>
          <a:stretch/>
        </p:blipFill>
        <p:spPr>
          <a:xfrm>
            <a:off x="9880050" y="6027923"/>
            <a:ext cx="1406500" cy="704100"/>
          </a:xfrm>
          <a:prstGeom prst="rect">
            <a:avLst/>
          </a:prstGeom>
        </p:spPr>
      </p:pic>
      <p:pic>
        <p:nvPicPr>
          <p:cNvPr id="3" name="Image 2">
            <a:extLst>
              <a:ext uri="{FF2B5EF4-FFF2-40B4-BE49-F238E27FC236}">
                <a16:creationId xmlns:a16="http://schemas.microsoft.com/office/drawing/2014/main" id="{6722CAD1-CC6E-7D11-DCA8-4DCBFB9BDF4E}"/>
              </a:ext>
            </a:extLst>
          </p:cNvPr>
          <p:cNvPicPr>
            <a:picLocks noChangeAspect="1"/>
          </p:cNvPicPr>
          <p:nvPr userDrawn="1"/>
        </p:nvPicPr>
        <p:blipFill>
          <a:blip r:embed="rId3"/>
          <a:srcRect/>
          <a:stretch/>
        </p:blipFill>
        <p:spPr>
          <a:xfrm>
            <a:off x="4779" y="5902601"/>
            <a:ext cx="1800365" cy="955397"/>
          </a:xfrm>
          <a:prstGeom prst="rect">
            <a:avLst/>
          </a:prstGeom>
        </p:spPr>
      </p:pic>
      <p:pic>
        <p:nvPicPr>
          <p:cNvPr id="4" name="Image 3">
            <a:extLst>
              <a:ext uri="{FF2B5EF4-FFF2-40B4-BE49-F238E27FC236}">
                <a16:creationId xmlns:a16="http://schemas.microsoft.com/office/drawing/2014/main" id="{E3A42136-5D42-5B3A-7BDC-95FBC944B0DF}"/>
              </a:ext>
            </a:extLst>
          </p:cNvPr>
          <p:cNvPicPr>
            <a:picLocks noChangeAspect="1"/>
          </p:cNvPicPr>
          <p:nvPr userDrawn="1"/>
        </p:nvPicPr>
        <p:blipFill>
          <a:blip r:embed="rId4"/>
          <a:srcRect/>
          <a:stretch/>
        </p:blipFill>
        <p:spPr>
          <a:xfrm>
            <a:off x="1957928" y="6379973"/>
            <a:ext cx="1846504" cy="478026"/>
          </a:xfrm>
          <a:prstGeom prst="rect">
            <a:avLst/>
          </a:prstGeom>
        </p:spPr>
      </p:pic>
    </p:spTree>
    <p:extLst>
      <p:ext uri="{BB962C8B-B14F-4D97-AF65-F5344CB8AC3E}">
        <p14:creationId xmlns:p14="http://schemas.microsoft.com/office/powerpoint/2010/main" val="1115461050"/>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Vide+pied - Disparites">
    <p:bg>
      <p:bgPr>
        <a:solidFill>
          <a:srgbClr val="2484C6">
            <a:alpha val="20000"/>
          </a:srgbClr>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solidFill>
            <a:srgbClr val="2484C6"/>
          </a:solidFill>
        </p:spPr>
        <p:txBody>
          <a:bodyPr/>
          <a:lstStyle>
            <a:lvl1pPr>
              <a:defRPr>
                <a:solidFill>
                  <a:schemeClr val="bg1"/>
                </a:solidFill>
              </a:defRPr>
            </a:lvl1pPr>
          </a:lstStyle>
          <a:p>
            <a:fld id="{CB4B3EF7-0E3E-C746-BEA3-A898439CAD76}" type="slidenum">
              <a:rPr lang="fr-FR" smtClean="0"/>
              <a:pPr/>
              <a:t>‹#›</a:t>
            </a:fld>
            <a:endParaRPr lang="fr-FR"/>
          </a:p>
        </p:txBody>
      </p:sp>
      <p:pic>
        <p:nvPicPr>
          <p:cNvPr id="2" name="Image 1">
            <a:extLst>
              <a:ext uri="{FF2B5EF4-FFF2-40B4-BE49-F238E27FC236}">
                <a16:creationId xmlns:a16="http://schemas.microsoft.com/office/drawing/2014/main" id="{EA6A3812-63FD-08A1-3F24-45CA42C83BC7}"/>
              </a:ext>
            </a:extLst>
          </p:cNvPr>
          <p:cNvPicPr>
            <a:picLocks noChangeAspect="1"/>
          </p:cNvPicPr>
          <p:nvPr userDrawn="1"/>
        </p:nvPicPr>
        <p:blipFill>
          <a:blip r:embed="rId2"/>
          <a:srcRect/>
          <a:stretch/>
        </p:blipFill>
        <p:spPr>
          <a:xfrm>
            <a:off x="9880050" y="6027923"/>
            <a:ext cx="1406500" cy="704100"/>
          </a:xfrm>
          <a:prstGeom prst="rect">
            <a:avLst/>
          </a:prstGeom>
        </p:spPr>
      </p:pic>
      <p:pic>
        <p:nvPicPr>
          <p:cNvPr id="3" name="Image 2">
            <a:extLst>
              <a:ext uri="{FF2B5EF4-FFF2-40B4-BE49-F238E27FC236}">
                <a16:creationId xmlns:a16="http://schemas.microsoft.com/office/drawing/2014/main" id="{7F4F4D4B-3132-C764-5CFF-DA83211F1D38}"/>
              </a:ext>
            </a:extLst>
          </p:cNvPr>
          <p:cNvPicPr>
            <a:picLocks noChangeAspect="1"/>
          </p:cNvPicPr>
          <p:nvPr userDrawn="1"/>
        </p:nvPicPr>
        <p:blipFill>
          <a:blip r:embed="rId3"/>
          <a:srcRect/>
          <a:stretch/>
        </p:blipFill>
        <p:spPr>
          <a:xfrm>
            <a:off x="4779" y="5902601"/>
            <a:ext cx="1800365" cy="955397"/>
          </a:xfrm>
          <a:prstGeom prst="rect">
            <a:avLst/>
          </a:prstGeom>
        </p:spPr>
      </p:pic>
      <p:pic>
        <p:nvPicPr>
          <p:cNvPr id="4" name="Image 3">
            <a:extLst>
              <a:ext uri="{FF2B5EF4-FFF2-40B4-BE49-F238E27FC236}">
                <a16:creationId xmlns:a16="http://schemas.microsoft.com/office/drawing/2014/main" id="{AE10E189-A59A-E0C5-14D8-28F51AE4ACAD}"/>
              </a:ext>
            </a:extLst>
          </p:cNvPr>
          <p:cNvPicPr>
            <a:picLocks noChangeAspect="1"/>
          </p:cNvPicPr>
          <p:nvPr userDrawn="1"/>
        </p:nvPicPr>
        <p:blipFill>
          <a:blip r:embed="rId4"/>
          <a:srcRect/>
          <a:stretch/>
        </p:blipFill>
        <p:spPr>
          <a:xfrm>
            <a:off x="1957928" y="6379973"/>
            <a:ext cx="1846504" cy="478026"/>
          </a:xfrm>
          <a:prstGeom prst="rect">
            <a:avLst/>
          </a:prstGeom>
        </p:spPr>
      </p:pic>
    </p:spTree>
    <p:extLst>
      <p:ext uri="{BB962C8B-B14F-4D97-AF65-F5344CB8AC3E}">
        <p14:creationId xmlns:p14="http://schemas.microsoft.com/office/powerpoint/2010/main" val="1140789025"/>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Vide+pied - Assurances">
    <p:bg>
      <p:bgPr>
        <a:solidFill>
          <a:srgbClr val="C95784">
            <a:alpha val="20000"/>
          </a:srgbClr>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solidFill>
            <a:srgbClr val="C95784"/>
          </a:solidFill>
        </p:spPr>
        <p:txBody>
          <a:bodyPr/>
          <a:lstStyle>
            <a:lvl1pPr>
              <a:defRPr>
                <a:solidFill>
                  <a:schemeClr val="bg1"/>
                </a:solidFill>
              </a:defRPr>
            </a:lvl1pPr>
          </a:lstStyle>
          <a:p>
            <a:fld id="{CB4B3EF7-0E3E-C746-BEA3-A898439CAD76}" type="slidenum">
              <a:rPr lang="fr-FR" smtClean="0"/>
              <a:pPr/>
              <a:t>‹#›</a:t>
            </a:fld>
            <a:endParaRPr lang="fr-FR"/>
          </a:p>
        </p:txBody>
      </p:sp>
      <p:pic>
        <p:nvPicPr>
          <p:cNvPr id="2" name="Image 1">
            <a:extLst>
              <a:ext uri="{FF2B5EF4-FFF2-40B4-BE49-F238E27FC236}">
                <a16:creationId xmlns:a16="http://schemas.microsoft.com/office/drawing/2014/main" id="{FAE5BC90-9DBD-4BBC-B264-F1DBE5281CBE}"/>
              </a:ext>
            </a:extLst>
          </p:cNvPr>
          <p:cNvPicPr>
            <a:picLocks noChangeAspect="1"/>
          </p:cNvPicPr>
          <p:nvPr userDrawn="1"/>
        </p:nvPicPr>
        <p:blipFill>
          <a:blip r:embed="rId2"/>
          <a:srcRect/>
          <a:stretch/>
        </p:blipFill>
        <p:spPr>
          <a:xfrm>
            <a:off x="9880050" y="6027923"/>
            <a:ext cx="1406500" cy="704100"/>
          </a:xfrm>
          <a:prstGeom prst="rect">
            <a:avLst/>
          </a:prstGeom>
        </p:spPr>
      </p:pic>
      <p:pic>
        <p:nvPicPr>
          <p:cNvPr id="3" name="Image 2">
            <a:extLst>
              <a:ext uri="{FF2B5EF4-FFF2-40B4-BE49-F238E27FC236}">
                <a16:creationId xmlns:a16="http://schemas.microsoft.com/office/drawing/2014/main" id="{23B385E6-D5A1-5C70-024A-9348095BD806}"/>
              </a:ext>
            </a:extLst>
          </p:cNvPr>
          <p:cNvPicPr>
            <a:picLocks noChangeAspect="1"/>
          </p:cNvPicPr>
          <p:nvPr userDrawn="1"/>
        </p:nvPicPr>
        <p:blipFill>
          <a:blip r:embed="rId3"/>
          <a:srcRect/>
          <a:stretch/>
        </p:blipFill>
        <p:spPr>
          <a:xfrm>
            <a:off x="4780" y="5902601"/>
            <a:ext cx="1800363" cy="955396"/>
          </a:xfrm>
          <a:prstGeom prst="rect">
            <a:avLst/>
          </a:prstGeom>
        </p:spPr>
      </p:pic>
      <p:pic>
        <p:nvPicPr>
          <p:cNvPr id="4" name="Image 3">
            <a:extLst>
              <a:ext uri="{FF2B5EF4-FFF2-40B4-BE49-F238E27FC236}">
                <a16:creationId xmlns:a16="http://schemas.microsoft.com/office/drawing/2014/main" id="{0A1961EA-2F3B-CEA3-4147-E6685EA03F0B}"/>
              </a:ext>
            </a:extLst>
          </p:cNvPr>
          <p:cNvPicPr>
            <a:picLocks noChangeAspect="1"/>
          </p:cNvPicPr>
          <p:nvPr userDrawn="1"/>
        </p:nvPicPr>
        <p:blipFill>
          <a:blip r:embed="rId4"/>
          <a:srcRect/>
          <a:stretch/>
        </p:blipFill>
        <p:spPr>
          <a:xfrm>
            <a:off x="1957928" y="6379973"/>
            <a:ext cx="1846504" cy="478026"/>
          </a:xfrm>
          <a:prstGeom prst="rect">
            <a:avLst/>
          </a:prstGeom>
        </p:spPr>
      </p:pic>
    </p:spTree>
    <p:extLst>
      <p:ext uri="{BB962C8B-B14F-4D97-AF65-F5344CB8AC3E}">
        <p14:creationId xmlns:p14="http://schemas.microsoft.com/office/powerpoint/2010/main" val="3722668087"/>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Vide+pied - Noir et blanc">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solidFill>
            <a:schemeClr val="tx1"/>
          </a:solidFill>
        </p:spPr>
        <p:txBody>
          <a:bodyPr/>
          <a:lstStyle>
            <a:lvl1pPr>
              <a:defRPr>
                <a:solidFill>
                  <a:schemeClr val="bg1"/>
                </a:solidFill>
              </a:defRPr>
            </a:lvl1pPr>
          </a:lstStyle>
          <a:p>
            <a:fld id="{CB4B3EF7-0E3E-C746-BEA3-A898439CAD76}" type="slidenum">
              <a:rPr lang="fr-FR" smtClean="0"/>
              <a:pPr/>
              <a:t>‹#›</a:t>
            </a:fld>
            <a:endParaRPr lang="fr-FR"/>
          </a:p>
        </p:txBody>
      </p:sp>
      <p:pic>
        <p:nvPicPr>
          <p:cNvPr id="2" name="Image 1">
            <a:extLst>
              <a:ext uri="{FF2B5EF4-FFF2-40B4-BE49-F238E27FC236}">
                <a16:creationId xmlns:a16="http://schemas.microsoft.com/office/drawing/2014/main" id="{F6D60362-1503-E1AF-099A-08D5495D0C6E}"/>
              </a:ext>
            </a:extLst>
          </p:cNvPr>
          <p:cNvPicPr>
            <a:picLocks noChangeAspect="1"/>
          </p:cNvPicPr>
          <p:nvPr userDrawn="1"/>
        </p:nvPicPr>
        <p:blipFill>
          <a:blip r:embed="rId2"/>
          <a:srcRect/>
          <a:stretch/>
        </p:blipFill>
        <p:spPr>
          <a:xfrm>
            <a:off x="9880030" y="6027923"/>
            <a:ext cx="1406540" cy="704100"/>
          </a:xfrm>
          <a:prstGeom prst="rect">
            <a:avLst/>
          </a:prstGeom>
        </p:spPr>
      </p:pic>
      <p:pic>
        <p:nvPicPr>
          <p:cNvPr id="3" name="Image 2">
            <a:extLst>
              <a:ext uri="{FF2B5EF4-FFF2-40B4-BE49-F238E27FC236}">
                <a16:creationId xmlns:a16="http://schemas.microsoft.com/office/drawing/2014/main" id="{BAD0091C-2B2C-ECF1-FB55-068C0695045E}"/>
              </a:ext>
            </a:extLst>
          </p:cNvPr>
          <p:cNvPicPr>
            <a:picLocks noChangeAspect="1"/>
          </p:cNvPicPr>
          <p:nvPr userDrawn="1"/>
        </p:nvPicPr>
        <p:blipFill>
          <a:blip r:embed="rId3"/>
          <a:srcRect/>
          <a:stretch/>
        </p:blipFill>
        <p:spPr>
          <a:xfrm>
            <a:off x="4777" y="5902601"/>
            <a:ext cx="1800369" cy="955399"/>
          </a:xfrm>
          <a:prstGeom prst="rect">
            <a:avLst/>
          </a:prstGeom>
        </p:spPr>
      </p:pic>
      <p:pic>
        <p:nvPicPr>
          <p:cNvPr id="4" name="Image 3">
            <a:extLst>
              <a:ext uri="{FF2B5EF4-FFF2-40B4-BE49-F238E27FC236}">
                <a16:creationId xmlns:a16="http://schemas.microsoft.com/office/drawing/2014/main" id="{12C224F9-64FD-4D5D-5284-52F40CE19D9A}"/>
              </a:ext>
            </a:extLst>
          </p:cNvPr>
          <p:cNvPicPr>
            <a:picLocks noChangeAspect="1"/>
          </p:cNvPicPr>
          <p:nvPr userDrawn="1"/>
        </p:nvPicPr>
        <p:blipFill>
          <a:blip r:embed="rId4"/>
          <a:srcRect/>
          <a:stretch/>
        </p:blipFill>
        <p:spPr>
          <a:xfrm>
            <a:off x="1957928" y="6379973"/>
            <a:ext cx="1846504" cy="478026"/>
          </a:xfrm>
          <a:prstGeom prst="rect">
            <a:avLst/>
          </a:prstGeom>
        </p:spPr>
      </p:pic>
    </p:spTree>
    <p:extLst>
      <p:ext uri="{BB962C8B-B14F-4D97-AF65-F5344CB8AC3E}">
        <p14:creationId xmlns:p14="http://schemas.microsoft.com/office/powerpoint/2010/main" val="853652092"/>
      </p:ext>
    </p:extLst>
  </p:cSld>
  <p:clrMapOvr>
    <a:masterClrMapping/>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Vide - Original">
    <p:bg>
      <p:bgPr>
        <a:solidFill>
          <a:srgbClr val="00BF9A">
            <a:alpha val="20000"/>
          </a:srgbClr>
        </a:solidFill>
        <a:effectLst/>
      </p:bgPr>
    </p:bg>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003E5BD0-C232-B24F-1A83-C8634F015093}"/>
              </a:ext>
            </a:extLst>
          </p:cNvPr>
          <p:cNvSpPr>
            <a:spLocks noGrp="1"/>
          </p:cNvSpPr>
          <p:nvPr>
            <p:ph type="sldNum" sz="quarter" idx="12"/>
          </p:nvPr>
        </p:nvSpPr>
        <p:spPr>
          <a:xfrm>
            <a:off x="11429516" y="6095835"/>
            <a:ext cx="571476" cy="571485"/>
          </a:xfrm>
          <a:solidFill>
            <a:srgbClr val="00BF9A"/>
          </a:solidFill>
        </p:spPr>
        <p:txBody>
          <a:bodyPr/>
          <a:lstStyle>
            <a:lvl1pPr>
              <a:defRPr>
                <a:solidFill>
                  <a:schemeClr val="bg1"/>
                </a:solidFill>
              </a:defRPr>
            </a:lvl1pPr>
          </a:lstStyle>
          <a:p>
            <a:fld id="{CB4B3EF7-0E3E-C746-BEA3-A898439CAD76}" type="slidenum">
              <a:rPr lang="fr-FR" smtClean="0"/>
              <a:pPr/>
              <a:t>‹#›</a:t>
            </a:fld>
            <a:endParaRPr lang="fr-FR"/>
          </a:p>
        </p:txBody>
      </p:sp>
    </p:spTree>
    <p:extLst>
      <p:ext uri="{BB962C8B-B14F-4D97-AF65-F5344CB8AC3E}">
        <p14:creationId xmlns:p14="http://schemas.microsoft.com/office/powerpoint/2010/main" val="277621725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positive de titre - Parentaux">
    <p:bg>
      <p:bgPr>
        <a:gradFill>
          <a:gsLst>
            <a:gs pos="0">
              <a:srgbClr val="822A85">
                <a:alpha val="20000"/>
              </a:srgbClr>
            </a:gs>
            <a:gs pos="59000">
              <a:srgbClr val="822A85"/>
            </a:gs>
            <a:gs pos="100000">
              <a:srgbClr val="822A85"/>
            </a:gs>
          </a:gsLst>
          <a:lin ang="0" scaled="0"/>
        </a:gradFill>
        <a:effectLst/>
      </p:bgPr>
    </p:bg>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5C19ADB7-E093-E3F7-7FCC-36A81F357778}"/>
              </a:ext>
            </a:extLst>
          </p:cNvPr>
          <p:cNvPicPr>
            <a:picLocks noChangeAspect="1"/>
          </p:cNvPicPr>
          <p:nvPr userDrawn="1"/>
        </p:nvPicPr>
        <p:blipFill>
          <a:blip r:embed="rId2"/>
          <a:srcRect/>
          <a:stretch/>
        </p:blipFill>
        <p:spPr>
          <a:xfrm>
            <a:off x="-220866" y="1476631"/>
            <a:ext cx="6226262" cy="4150904"/>
          </a:xfrm>
          <a:prstGeom prst="rect">
            <a:avLst/>
          </a:prstGeom>
        </p:spPr>
      </p:pic>
      <p:sp>
        <p:nvSpPr>
          <p:cNvPr id="4" name="Title 1">
            <a:extLst>
              <a:ext uri="{FF2B5EF4-FFF2-40B4-BE49-F238E27FC236}">
                <a16:creationId xmlns:a16="http://schemas.microsoft.com/office/drawing/2014/main" id="{D07118BF-FE01-A4DA-1BC2-3A134444197F}"/>
              </a:ext>
            </a:extLst>
          </p:cNvPr>
          <p:cNvSpPr>
            <a:spLocks noGrp="1"/>
          </p:cNvSpPr>
          <p:nvPr>
            <p:ph type="ctrTitle"/>
          </p:nvPr>
        </p:nvSpPr>
        <p:spPr>
          <a:xfrm>
            <a:off x="5639644" y="1520728"/>
            <a:ext cx="6226262" cy="1728404"/>
          </a:xfrm>
          <a:solidFill>
            <a:schemeClr val="tx1"/>
          </a:solidFill>
        </p:spPr>
        <p:txBody>
          <a:bodyPr lIns="72000" tIns="108000" rIns="72000" bIns="36000" anchor="b">
            <a:spAutoFit/>
          </a:bodyPr>
          <a:lstStyle>
            <a:lvl1pPr algn="ctr">
              <a:defRPr sz="5715">
                <a:solidFill>
                  <a:schemeClr val="bg1"/>
                </a:solidFill>
              </a:defRPr>
            </a:lvl1pPr>
          </a:lstStyle>
          <a:p>
            <a:r>
              <a:rPr lang="fr-FR"/>
              <a:t>Modifiez le style du titre</a:t>
            </a:r>
            <a:endParaRPr lang="en-US"/>
          </a:p>
        </p:txBody>
      </p:sp>
      <p:sp>
        <p:nvSpPr>
          <p:cNvPr id="5" name="Subtitle 2">
            <a:extLst>
              <a:ext uri="{FF2B5EF4-FFF2-40B4-BE49-F238E27FC236}">
                <a16:creationId xmlns:a16="http://schemas.microsoft.com/office/drawing/2014/main" id="{BE4FEFD9-5064-43C0-1493-E66EAEBE3689}"/>
              </a:ext>
            </a:extLst>
          </p:cNvPr>
          <p:cNvSpPr>
            <a:spLocks noGrp="1"/>
          </p:cNvSpPr>
          <p:nvPr>
            <p:ph type="subTitle" idx="1"/>
          </p:nvPr>
        </p:nvSpPr>
        <p:spPr>
          <a:xfrm>
            <a:off x="5639644" y="3563116"/>
            <a:ext cx="6226262" cy="1933492"/>
          </a:xfrm>
        </p:spPr>
        <p:txBody>
          <a:bodyPr>
            <a:normAutofit/>
          </a:bodyPr>
          <a:lstStyle>
            <a:lvl1pPr marL="0" indent="0" algn="l">
              <a:lnSpc>
                <a:spcPct val="100000"/>
              </a:lnSpc>
              <a:buNone/>
              <a:defRPr sz="2117">
                <a:solidFill>
                  <a:schemeClr val="bg1"/>
                </a:solidFill>
              </a:defRPr>
            </a:lvl1pPr>
            <a:lvl2pPr marL="457194" indent="0" algn="ctr">
              <a:buNone/>
              <a:defRPr sz="2000"/>
            </a:lvl2pPr>
            <a:lvl3pPr marL="914389" indent="0" algn="ctr">
              <a:buNone/>
              <a:defRPr sz="1800"/>
            </a:lvl3pPr>
            <a:lvl4pPr marL="1371583" indent="0" algn="ctr">
              <a:buNone/>
              <a:defRPr sz="1600"/>
            </a:lvl4pPr>
            <a:lvl5pPr marL="1828777" indent="0" algn="ctr">
              <a:buNone/>
              <a:defRPr sz="1600"/>
            </a:lvl5pPr>
            <a:lvl6pPr marL="2285971" indent="0" algn="ctr">
              <a:buNone/>
              <a:defRPr sz="1600"/>
            </a:lvl6pPr>
            <a:lvl7pPr marL="2743167" indent="0" algn="ctr">
              <a:buNone/>
              <a:defRPr sz="1600"/>
            </a:lvl7pPr>
            <a:lvl8pPr marL="3200361" indent="0" algn="ctr">
              <a:buNone/>
              <a:defRPr sz="1600"/>
            </a:lvl8pPr>
            <a:lvl9pPr marL="3657555" indent="0" algn="ctr">
              <a:buNone/>
              <a:defRPr sz="1600"/>
            </a:lvl9pPr>
          </a:lstStyle>
          <a:p>
            <a:r>
              <a:rPr lang="fr-FR"/>
              <a:t>Modifiez le style des sous-titres du masque</a:t>
            </a:r>
            <a:endParaRPr lang="en-US"/>
          </a:p>
        </p:txBody>
      </p:sp>
      <p:cxnSp>
        <p:nvCxnSpPr>
          <p:cNvPr id="6" name="Connecteur droit 5">
            <a:extLst>
              <a:ext uri="{FF2B5EF4-FFF2-40B4-BE49-F238E27FC236}">
                <a16:creationId xmlns:a16="http://schemas.microsoft.com/office/drawing/2014/main" id="{C549081E-86B2-F2F7-EA34-CA01FA9437E6}"/>
              </a:ext>
            </a:extLst>
          </p:cNvPr>
          <p:cNvCxnSpPr/>
          <p:nvPr userDrawn="1"/>
        </p:nvCxnSpPr>
        <p:spPr>
          <a:xfrm>
            <a:off x="5639646" y="3396676"/>
            <a:ext cx="4654633"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194189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Vide - Salaire">
    <p:bg>
      <p:bgPr>
        <a:solidFill>
          <a:srgbClr val="FBB042">
            <a:alpha val="20000"/>
          </a:srgbClr>
        </a:solidFill>
        <a:effectLst/>
      </p:bgPr>
    </p:bg>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1D244D95-4007-CF27-0D41-8F1925DBA906}"/>
              </a:ext>
            </a:extLst>
          </p:cNvPr>
          <p:cNvSpPr>
            <a:spLocks noGrp="1"/>
          </p:cNvSpPr>
          <p:nvPr>
            <p:ph type="sldNum" sz="quarter" idx="12"/>
          </p:nvPr>
        </p:nvSpPr>
        <p:spPr>
          <a:xfrm>
            <a:off x="11429516" y="6095835"/>
            <a:ext cx="571476" cy="571485"/>
          </a:xfrm>
          <a:solidFill>
            <a:srgbClr val="FBB042"/>
          </a:solidFill>
        </p:spPr>
        <p:txBody>
          <a:bodyPr/>
          <a:lstStyle>
            <a:lvl1pPr>
              <a:defRPr>
                <a:solidFill>
                  <a:schemeClr val="bg1"/>
                </a:solidFill>
              </a:defRPr>
            </a:lvl1pPr>
          </a:lstStyle>
          <a:p>
            <a:fld id="{CB4B3EF7-0E3E-C746-BEA3-A898439CAD76}" type="slidenum">
              <a:rPr lang="fr-FR" smtClean="0"/>
              <a:pPr/>
              <a:t>‹#›</a:t>
            </a:fld>
            <a:endParaRPr lang="fr-FR"/>
          </a:p>
        </p:txBody>
      </p:sp>
    </p:spTree>
    <p:extLst>
      <p:ext uri="{BB962C8B-B14F-4D97-AF65-F5344CB8AC3E}">
        <p14:creationId xmlns:p14="http://schemas.microsoft.com/office/powerpoint/2010/main" val="3030965373"/>
      </p:ext>
    </p:extLst>
  </p:cSld>
  <p:clrMapOvr>
    <a:masterClrMapping/>
  </p:clrMapOvr>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Vide - Conditions">
    <p:bg>
      <p:bgPr>
        <a:solidFill>
          <a:srgbClr val="F04E23">
            <a:alpha val="20000"/>
          </a:srgbClr>
        </a:solidFill>
        <a:effectLst/>
      </p:bgPr>
    </p:bg>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02DF5B6C-9F0B-DE42-C0FC-3DDC002A30A7}"/>
              </a:ext>
            </a:extLst>
          </p:cNvPr>
          <p:cNvSpPr>
            <a:spLocks noGrp="1"/>
          </p:cNvSpPr>
          <p:nvPr>
            <p:ph type="sldNum" sz="quarter" idx="12"/>
          </p:nvPr>
        </p:nvSpPr>
        <p:spPr>
          <a:xfrm>
            <a:off x="11429516" y="6095835"/>
            <a:ext cx="571476" cy="571485"/>
          </a:xfrm>
          <a:solidFill>
            <a:srgbClr val="F04E23"/>
          </a:solidFill>
        </p:spPr>
        <p:txBody>
          <a:bodyPr/>
          <a:lstStyle>
            <a:lvl1pPr>
              <a:defRPr>
                <a:solidFill>
                  <a:schemeClr val="bg1"/>
                </a:solidFill>
              </a:defRPr>
            </a:lvl1pPr>
          </a:lstStyle>
          <a:p>
            <a:fld id="{CB4B3EF7-0E3E-C746-BEA3-A898439CAD76}" type="slidenum">
              <a:rPr lang="fr-FR" smtClean="0"/>
              <a:pPr/>
              <a:t>‹#›</a:t>
            </a:fld>
            <a:endParaRPr lang="fr-FR"/>
          </a:p>
        </p:txBody>
      </p:sp>
    </p:spTree>
    <p:extLst>
      <p:ext uri="{BB962C8B-B14F-4D97-AF65-F5344CB8AC3E}">
        <p14:creationId xmlns:p14="http://schemas.microsoft.com/office/powerpoint/2010/main" val="2291334206"/>
      </p:ext>
    </p:extLst>
  </p:cSld>
  <p:clrMapOvr>
    <a:masterClrMapping/>
  </p:clrMapOvr>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Vide - Retraite">
    <p:bg>
      <p:bgPr>
        <a:solidFill>
          <a:srgbClr val="A7BE39">
            <a:alpha val="20000"/>
          </a:srgbClr>
        </a:solidFill>
        <a:effectLst/>
      </p:bgPr>
    </p:bg>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9600C96A-6476-DDE3-464F-2EB7DDFC2487}"/>
              </a:ext>
            </a:extLst>
          </p:cNvPr>
          <p:cNvSpPr>
            <a:spLocks noGrp="1"/>
          </p:cNvSpPr>
          <p:nvPr>
            <p:ph type="sldNum" sz="quarter" idx="12"/>
          </p:nvPr>
        </p:nvSpPr>
        <p:spPr>
          <a:xfrm>
            <a:off x="11429516" y="6095835"/>
            <a:ext cx="571476" cy="571485"/>
          </a:xfrm>
          <a:solidFill>
            <a:srgbClr val="A7BE39"/>
          </a:solidFill>
        </p:spPr>
        <p:txBody>
          <a:bodyPr/>
          <a:lstStyle>
            <a:lvl1pPr>
              <a:defRPr>
                <a:solidFill>
                  <a:schemeClr val="bg1"/>
                </a:solidFill>
              </a:defRPr>
            </a:lvl1pPr>
          </a:lstStyle>
          <a:p>
            <a:fld id="{CB4B3EF7-0E3E-C746-BEA3-A898439CAD76}" type="slidenum">
              <a:rPr lang="fr-FR" smtClean="0"/>
              <a:pPr/>
              <a:t>‹#›</a:t>
            </a:fld>
            <a:endParaRPr lang="fr-FR"/>
          </a:p>
        </p:txBody>
      </p:sp>
    </p:spTree>
    <p:extLst>
      <p:ext uri="{BB962C8B-B14F-4D97-AF65-F5344CB8AC3E}">
        <p14:creationId xmlns:p14="http://schemas.microsoft.com/office/powerpoint/2010/main" val="471465003"/>
      </p:ext>
    </p:extLst>
  </p:cSld>
  <p:clrMapOvr>
    <a:masterClrMapping/>
  </p:clrMapOvr>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Vide - Parentaux">
    <p:bg>
      <p:bgPr>
        <a:solidFill>
          <a:srgbClr val="822A85">
            <a:alpha val="20000"/>
          </a:srgbClr>
        </a:solidFill>
        <a:effectLst/>
      </p:bgPr>
    </p:bg>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3C3F165A-3938-DD8D-D9BC-C23F334FF4BF}"/>
              </a:ext>
            </a:extLst>
          </p:cNvPr>
          <p:cNvSpPr>
            <a:spLocks noGrp="1"/>
          </p:cNvSpPr>
          <p:nvPr>
            <p:ph type="sldNum" sz="quarter" idx="12"/>
          </p:nvPr>
        </p:nvSpPr>
        <p:spPr>
          <a:xfrm>
            <a:off x="11429516" y="6095835"/>
            <a:ext cx="571476" cy="571485"/>
          </a:xfrm>
          <a:solidFill>
            <a:srgbClr val="822A85"/>
          </a:solidFill>
        </p:spPr>
        <p:txBody>
          <a:bodyPr/>
          <a:lstStyle>
            <a:lvl1pPr>
              <a:defRPr>
                <a:solidFill>
                  <a:schemeClr val="bg1"/>
                </a:solidFill>
              </a:defRPr>
            </a:lvl1pPr>
          </a:lstStyle>
          <a:p>
            <a:fld id="{CB4B3EF7-0E3E-C746-BEA3-A898439CAD76}" type="slidenum">
              <a:rPr lang="fr-FR" smtClean="0"/>
              <a:pPr/>
              <a:t>‹#›</a:t>
            </a:fld>
            <a:endParaRPr lang="fr-FR"/>
          </a:p>
        </p:txBody>
      </p:sp>
    </p:spTree>
    <p:extLst>
      <p:ext uri="{BB962C8B-B14F-4D97-AF65-F5344CB8AC3E}">
        <p14:creationId xmlns:p14="http://schemas.microsoft.com/office/powerpoint/2010/main" val="964058768"/>
      </p:ext>
    </p:extLst>
  </p:cSld>
  <p:clrMapOvr>
    <a:masterClrMapping/>
  </p:clrMapOvr>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Vide - Disparites">
    <p:bg>
      <p:bgPr>
        <a:solidFill>
          <a:srgbClr val="2484C6">
            <a:alpha val="20000"/>
          </a:srgbClr>
        </a:solidFill>
        <a:effectLst/>
      </p:bgPr>
    </p:bg>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2B0D0ABF-EC6A-6FB4-003E-6FC3A16DC9F9}"/>
              </a:ext>
            </a:extLst>
          </p:cNvPr>
          <p:cNvSpPr>
            <a:spLocks noGrp="1"/>
          </p:cNvSpPr>
          <p:nvPr>
            <p:ph type="sldNum" sz="quarter" idx="12"/>
          </p:nvPr>
        </p:nvSpPr>
        <p:spPr>
          <a:xfrm>
            <a:off x="11429516" y="6095835"/>
            <a:ext cx="571476" cy="571485"/>
          </a:xfrm>
          <a:solidFill>
            <a:srgbClr val="2484C6"/>
          </a:solidFill>
        </p:spPr>
        <p:txBody>
          <a:bodyPr/>
          <a:lstStyle>
            <a:lvl1pPr>
              <a:defRPr>
                <a:solidFill>
                  <a:schemeClr val="bg1"/>
                </a:solidFill>
              </a:defRPr>
            </a:lvl1pPr>
          </a:lstStyle>
          <a:p>
            <a:fld id="{CB4B3EF7-0E3E-C746-BEA3-A898439CAD76}" type="slidenum">
              <a:rPr lang="fr-FR" smtClean="0"/>
              <a:pPr/>
              <a:t>‹#›</a:t>
            </a:fld>
            <a:endParaRPr lang="fr-FR"/>
          </a:p>
        </p:txBody>
      </p:sp>
    </p:spTree>
    <p:extLst>
      <p:ext uri="{BB962C8B-B14F-4D97-AF65-F5344CB8AC3E}">
        <p14:creationId xmlns:p14="http://schemas.microsoft.com/office/powerpoint/2010/main" val="4281515715"/>
      </p:ext>
    </p:extLst>
  </p:cSld>
  <p:clrMapOvr>
    <a:masterClrMapping/>
  </p:clrMapOvr>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Vide - Assurances">
    <p:bg>
      <p:bgPr>
        <a:solidFill>
          <a:srgbClr val="C95784">
            <a:alpha val="20000"/>
          </a:srgbClr>
        </a:solidFill>
        <a:effectLst/>
      </p:bgPr>
    </p:bg>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3333DDBD-99D8-9705-4609-01BFE441DDA6}"/>
              </a:ext>
            </a:extLst>
          </p:cNvPr>
          <p:cNvSpPr>
            <a:spLocks noGrp="1"/>
          </p:cNvSpPr>
          <p:nvPr>
            <p:ph type="sldNum" sz="quarter" idx="12"/>
          </p:nvPr>
        </p:nvSpPr>
        <p:spPr>
          <a:xfrm>
            <a:off x="11429516" y="6095835"/>
            <a:ext cx="571476" cy="571485"/>
          </a:xfrm>
          <a:solidFill>
            <a:srgbClr val="C95784"/>
          </a:solidFill>
        </p:spPr>
        <p:txBody>
          <a:bodyPr/>
          <a:lstStyle>
            <a:lvl1pPr>
              <a:defRPr>
                <a:solidFill>
                  <a:schemeClr val="bg1"/>
                </a:solidFill>
              </a:defRPr>
            </a:lvl1pPr>
          </a:lstStyle>
          <a:p>
            <a:fld id="{CB4B3EF7-0E3E-C746-BEA3-A898439CAD76}" type="slidenum">
              <a:rPr lang="fr-FR" smtClean="0"/>
              <a:pPr/>
              <a:t>‹#›</a:t>
            </a:fld>
            <a:endParaRPr lang="fr-FR"/>
          </a:p>
        </p:txBody>
      </p:sp>
    </p:spTree>
    <p:extLst>
      <p:ext uri="{BB962C8B-B14F-4D97-AF65-F5344CB8AC3E}">
        <p14:creationId xmlns:p14="http://schemas.microsoft.com/office/powerpoint/2010/main" val="2779334349"/>
      </p:ext>
    </p:extLst>
  </p:cSld>
  <p:clrMapOvr>
    <a:masterClrMapping/>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Vide - Noir et blanc">
    <p:bg>
      <p:bgPr>
        <a:solidFill>
          <a:schemeClr val="bg1"/>
        </a:solidFill>
        <a:effectLst/>
      </p:bgPr>
    </p:bg>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E3BAAF82-4995-5D05-6234-98DBE0B5BD16}"/>
              </a:ext>
            </a:extLst>
          </p:cNvPr>
          <p:cNvSpPr>
            <a:spLocks noGrp="1"/>
          </p:cNvSpPr>
          <p:nvPr>
            <p:ph type="sldNum" sz="quarter" idx="12"/>
          </p:nvPr>
        </p:nvSpPr>
        <p:spPr>
          <a:xfrm>
            <a:off x="11429516" y="6095835"/>
            <a:ext cx="571476" cy="571485"/>
          </a:xfrm>
          <a:solidFill>
            <a:schemeClr val="tx1"/>
          </a:solidFill>
        </p:spPr>
        <p:txBody>
          <a:bodyPr/>
          <a:lstStyle>
            <a:lvl1pPr>
              <a:defRPr>
                <a:solidFill>
                  <a:schemeClr val="bg1"/>
                </a:solidFill>
              </a:defRPr>
            </a:lvl1pPr>
          </a:lstStyle>
          <a:p>
            <a:fld id="{CB4B3EF7-0E3E-C746-BEA3-A898439CAD76}" type="slidenum">
              <a:rPr lang="fr-FR" smtClean="0"/>
              <a:pPr/>
              <a:t>‹#›</a:t>
            </a:fld>
            <a:endParaRPr lang="fr-FR"/>
          </a:p>
        </p:txBody>
      </p:sp>
    </p:spTree>
    <p:extLst>
      <p:ext uri="{BB962C8B-B14F-4D97-AF65-F5344CB8AC3E}">
        <p14:creationId xmlns:p14="http://schemas.microsoft.com/office/powerpoint/2010/main" val="2304163886"/>
      </p:ext>
    </p:extLst>
  </p:cSld>
  <p:clrMapOvr>
    <a:masterClrMapping/>
  </p:clrMapOvr>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Emphase - Original">
    <p:bg>
      <p:bgPr>
        <a:solidFill>
          <a:srgbClr val="00BF9A">
            <a:alpha val="2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7748" y="457201"/>
            <a:ext cx="3784966" cy="1057075"/>
          </a:xfrm>
          <a:solidFill>
            <a:schemeClr val="tx1"/>
          </a:solidFill>
        </p:spPr>
        <p:txBody>
          <a:bodyPr tIns="72000" anchor="t" anchorCtr="0">
            <a:spAutoFit/>
          </a:bodyPr>
          <a:lstStyle>
            <a:lvl1pPr algn="ctr">
              <a:defRPr sz="3387">
                <a:solidFill>
                  <a:schemeClr val="bg1"/>
                </a:solidFill>
              </a:defRPr>
            </a:lvl1pPr>
          </a:lstStyle>
          <a:p>
            <a:r>
              <a:rPr lang="fr-FR"/>
              <a:t>Modifiez le style du titre</a:t>
            </a:r>
            <a:endParaRPr lang="en-US"/>
          </a:p>
        </p:txBody>
      </p:sp>
      <p:sp>
        <p:nvSpPr>
          <p:cNvPr id="3" name="Content Placeholder 2"/>
          <p:cNvSpPr>
            <a:spLocks noGrp="1"/>
          </p:cNvSpPr>
          <p:nvPr>
            <p:ph idx="1"/>
          </p:nvPr>
        </p:nvSpPr>
        <p:spPr>
          <a:xfrm>
            <a:off x="4481975" y="457201"/>
            <a:ext cx="7232277" cy="5183068"/>
          </a:xfrm>
        </p:spPr>
        <p:txBody>
          <a:bodyPr/>
          <a:lstStyle>
            <a:lvl1pPr>
              <a:lnSpc>
                <a:spcPct val="100000"/>
              </a:lnSpc>
              <a:defRPr sz="2540"/>
            </a:lvl1pPr>
            <a:lvl2pPr>
              <a:lnSpc>
                <a:spcPct val="100000"/>
              </a:lnSpc>
              <a:defRPr sz="2117"/>
            </a:lvl2pPr>
            <a:lvl3pPr>
              <a:lnSpc>
                <a:spcPct val="100000"/>
              </a:lnSpc>
              <a:defRPr sz="1905"/>
            </a:lvl3pPr>
            <a:lvl4pPr>
              <a:lnSpc>
                <a:spcPct val="100000"/>
              </a:lnSpc>
              <a:defRPr sz="1693"/>
            </a:lvl4pPr>
            <a:lvl5pPr>
              <a:lnSpc>
                <a:spcPct val="100000"/>
              </a:lnSpc>
              <a:defRPr sz="1482"/>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p:cNvSpPr>
            <a:spLocks noGrp="1"/>
          </p:cNvSpPr>
          <p:nvPr>
            <p:ph type="body" sz="half" idx="2"/>
          </p:nvPr>
        </p:nvSpPr>
        <p:spPr>
          <a:xfrm>
            <a:off x="477749" y="1196202"/>
            <a:ext cx="3784966" cy="4444066"/>
          </a:xfrm>
        </p:spPr>
        <p:txBody>
          <a:bodyPr>
            <a:normAutofit/>
          </a:bodyPr>
          <a:lstStyle>
            <a:lvl1pPr marL="0" indent="0" algn="r">
              <a:buNone/>
              <a:defRPr sz="1905" b="0" i="1">
                <a:solidFill>
                  <a:srgbClr val="00BF9A"/>
                </a:solidFill>
                <a:latin typeface="Epilogue Light" pitchFamily="2" charset="77"/>
              </a:defRPr>
            </a:lvl1pPr>
            <a:lvl2pPr marL="457194" indent="0">
              <a:buNone/>
              <a:defRPr sz="1400"/>
            </a:lvl2pPr>
            <a:lvl3pPr marL="914389" indent="0">
              <a:buNone/>
              <a:defRPr sz="1200"/>
            </a:lvl3pPr>
            <a:lvl4pPr marL="1371583" indent="0">
              <a:buNone/>
              <a:defRPr sz="1000"/>
            </a:lvl4pPr>
            <a:lvl5pPr marL="1828777" indent="0">
              <a:buNone/>
              <a:defRPr sz="1000"/>
            </a:lvl5pPr>
            <a:lvl6pPr marL="2285971" indent="0">
              <a:buNone/>
              <a:defRPr sz="1000"/>
            </a:lvl6pPr>
            <a:lvl7pPr marL="2743167" indent="0">
              <a:buNone/>
              <a:defRPr sz="1000"/>
            </a:lvl7pPr>
            <a:lvl8pPr marL="3200361" indent="0">
              <a:buNone/>
              <a:defRPr sz="1000"/>
            </a:lvl8pPr>
            <a:lvl9pPr marL="3657555" indent="0">
              <a:buNone/>
              <a:defRPr sz="1000"/>
            </a:lvl9pPr>
          </a:lstStyle>
          <a:p>
            <a:pPr lvl="0"/>
            <a:r>
              <a:rPr lang="fr-FR"/>
              <a:t>Cliquez pour modifier les styles du texte du masque</a:t>
            </a:r>
          </a:p>
        </p:txBody>
      </p:sp>
      <p:cxnSp>
        <p:nvCxnSpPr>
          <p:cNvPr id="11" name="Connecteur droit 10">
            <a:extLst>
              <a:ext uri="{FF2B5EF4-FFF2-40B4-BE49-F238E27FC236}">
                <a16:creationId xmlns:a16="http://schemas.microsoft.com/office/drawing/2014/main" id="{8F423BC3-4A17-0AC0-1773-699A880687AC}"/>
              </a:ext>
            </a:extLst>
          </p:cNvPr>
          <p:cNvCxnSpPr>
            <a:cxnSpLocks/>
          </p:cNvCxnSpPr>
          <p:nvPr userDrawn="1"/>
        </p:nvCxnSpPr>
        <p:spPr>
          <a:xfrm>
            <a:off x="4375646" y="362893"/>
            <a:ext cx="0" cy="5382102"/>
          </a:xfrm>
          <a:prstGeom prst="line">
            <a:avLst/>
          </a:prstGeom>
          <a:ln w="19050">
            <a:solidFill>
              <a:srgbClr val="00BF9A"/>
            </a:solidFill>
          </a:ln>
        </p:spPr>
        <p:style>
          <a:lnRef idx="1">
            <a:schemeClr val="accent1"/>
          </a:lnRef>
          <a:fillRef idx="0">
            <a:schemeClr val="accent1"/>
          </a:fillRef>
          <a:effectRef idx="0">
            <a:schemeClr val="accent1"/>
          </a:effectRef>
          <a:fontRef idx="minor">
            <a:schemeClr val="tx1"/>
          </a:fontRef>
        </p:style>
      </p:cxnSp>
      <p:pic>
        <p:nvPicPr>
          <p:cNvPr id="5" name="Image 4">
            <a:extLst>
              <a:ext uri="{FF2B5EF4-FFF2-40B4-BE49-F238E27FC236}">
                <a16:creationId xmlns:a16="http://schemas.microsoft.com/office/drawing/2014/main" id="{24197777-8B5F-EF64-3E20-F2E1717B1CC9}"/>
              </a:ext>
            </a:extLst>
          </p:cNvPr>
          <p:cNvPicPr>
            <a:picLocks noChangeAspect="1"/>
          </p:cNvPicPr>
          <p:nvPr userDrawn="1"/>
        </p:nvPicPr>
        <p:blipFill>
          <a:blip r:embed="rId2"/>
          <a:srcRect/>
          <a:stretch/>
        </p:blipFill>
        <p:spPr>
          <a:xfrm>
            <a:off x="9880050" y="6027923"/>
            <a:ext cx="1406500" cy="704100"/>
          </a:xfrm>
          <a:prstGeom prst="rect">
            <a:avLst/>
          </a:prstGeom>
        </p:spPr>
      </p:pic>
      <p:sp>
        <p:nvSpPr>
          <p:cNvPr id="6" name="Slide Number Placeholder 5">
            <a:extLst>
              <a:ext uri="{FF2B5EF4-FFF2-40B4-BE49-F238E27FC236}">
                <a16:creationId xmlns:a16="http://schemas.microsoft.com/office/drawing/2014/main" id="{8F97CDA7-ABD8-8F7E-A8D8-5422859FEDC8}"/>
              </a:ext>
            </a:extLst>
          </p:cNvPr>
          <p:cNvSpPr>
            <a:spLocks noGrp="1"/>
          </p:cNvSpPr>
          <p:nvPr>
            <p:ph type="sldNum" sz="quarter" idx="12"/>
          </p:nvPr>
        </p:nvSpPr>
        <p:spPr>
          <a:xfrm>
            <a:off x="11429516" y="6095835"/>
            <a:ext cx="571476" cy="571485"/>
          </a:xfrm>
          <a:solidFill>
            <a:srgbClr val="00BF9A"/>
          </a:solidFill>
        </p:spPr>
        <p:txBody>
          <a:bodyPr/>
          <a:lstStyle>
            <a:lvl1pPr>
              <a:defRPr>
                <a:solidFill>
                  <a:schemeClr val="bg1"/>
                </a:solidFill>
              </a:defRPr>
            </a:lvl1pPr>
          </a:lstStyle>
          <a:p>
            <a:fld id="{CB4B3EF7-0E3E-C746-BEA3-A898439CAD76}" type="slidenum">
              <a:rPr lang="fr-FR" smtClean="0"/>
              <a:pPr/>
              <a:t>‹#›</a:t>
            </a:fld>
            <a:endParaRPr lang="fr-FR"/>
          </a:p>
        </p:txBody>
      </p:sp>
      <p:pic>
        <p:nvPicPr>
          <p:cNvPr id="12" name="Image 11">
            <a:extLst>
              <a:ext uri="{FF2B5EF4-FFF2-40B4-BE49-F238E27FC236}">
                <a16:creationId xmlns:a16="http://schemas.microsoft.com/office/drawing/2014/main" id="{E6EAD44C-607C-BE5A-44CA-F0989E852BBF}"/>
              </a:ext>
            </a:extLst>
          </p:cNvPr>
          <p:cNvPicPr>
            <a:picLocks noChangeAspect="1"/>
          </p:cNvPicPr>
          <p:nvPr userDrawn="1"/>
        </p:nvPicPr>
        <p:blipFill>
          <a:blip r:embed="rId3"/>
          <a:srcRect/>
          <a:stretch/>
        </p:blipFill>
        <p:spPr>
          <a:xfrm>
            <a:off x="4777" y="5902601"/>
            <a:ext cx="1800369" cy="955399"/>
          </a:xfrm>
          <a:prstGeom prst="rect">
            <a:avLst/>
          </a:prstGeom>
        </p:spPr>
      </p:pic>
      <p:pic>
        <p:nvPicPr>
          <p:cNvPr id="13" name="Image 12">
            <a:extLst>
              <a:ext uri="{FF2B5EF4-FFF2-40B4-BE49-F238E27FC236}">
                <a16:creationId xmlns:a16="http://schemas.microsoft.com/office/drawing/2014/main" id="{53A11AE5-56EC-AE01-E751-42786EB69D4F}"/>
              </a:ext>
            </a:extLst>
          </p:cNvPr>
          <p:cNvPicPr>
            <a:picLocks noChangeAspect="1"/>
          </p:cNvPicPr>
          <p:nvPr userDrawn="1"/>
        </p:nvPicPr>
        <p:blipFill>
          <a:blip r:embed="rId4"/>
          <a:srcRect/>
          <a:stretch/>
        </p:blipFill>
        <p:spPr>
          <a:xfrm>
            <a:off x="1957928" y="6379973"/>
            <a:ext cx="1846504" cy="478026"/>
          </a:xfrm>
          <a:prstGeom prst="rect">
            <a:avLst/>
          </a:prstGeom>
        </p:spPr>
      </p:pic>
    </p:spTree>
    <p:extLst>
      <p:ext uri="{BB962C8B-B14F-4D97-AF65-F5344CB8AC3E}">
        <p14:creationId xmlns:p14="http://schemas.microsoft.com/office/powerpoint/2010/main" val="86866686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Emphase - Salaire">
    <p:bg>
      <p:bgPr>
        <a:solidFill>
          <a:srgbClr val="FBB042">
            <a:alpha val="2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7748" y="457201"/>
            <a:ext cx="3784966" cy="1057075"/>
          </a:xfrm>
          <a:solidFill>
            <a:schemeClr val="tx1"/>
          </a:solidFill>
        </p:spPr>
        <p:txBody>
          <a:bodyPr tIns="72000" anchor="t" anchorCtr="0">
            <a:spAutoFit/>
          </a:bodyPr>
          <a:lstStyle>
            <a:lvl1pPr algn="ctr">
              <a:defRPr sz="3387">
                <a:solidFill>
                  <a:schemeClr val="bg1"/>
                </a:solidFill>
              </a:defRPr>
            </a:lvl1pPr>
          </a:lstStyle>
          <a:p>
            <a:r>
              <a:rPr lang="fr-FR"/>
              <a:t>Modifiez le style du titre</a:t>
            </a:r>
            <a:endParaRPr lang="en-US"/>
          </a:p>
        </p:txBody>
      </p:sp>
      <p:sp>
        <p:nvSpPr>
          <p:cNvPr id="3" name="Content Placeholder 2"/>
          <p:cNvSpPr>
            <a:spLocks noGrp="1"/>
          </p:cNvSpPr>
          <p:nvPr>
            <p:ph idx="1"/>
          </p:nvPr>
        </p:nvSpPr>
        <p:spPr>
          <a:xfrm>
            <a:off x="4481975" y="457201"/>
            <a:ext cx="7232277" cy="5183068"/>
          </a:xfrm>
        </p:spPr>
        <p:txBody>
          <a:bodyPr/>
          <a:lstStyle>
            <a:lvl1pPr>
              <a:lnSpc>
                <a:spcPct val="100000"/>
              </a:lnSpc>
              <a:defRPr sz="2540"/>
            </a:lvl1pPr>
            <a:lvl2pPr>
              <a:lnSpc>
                <a:spcPct val="100000"/>
              </a:lnSpc>
              <a:defRPr sz="2117"/>
            </a:lvl2pPr>
            <a:lvl3pPr>
              <a:lnSpc>
                <a:spcPct val="100000"/>
              </a:lnSpc>
              <a:defRPr sz="1905"/>
            </a:lvl3pPr>
            <a:lvl4pPr>
              <a:lnSpc>
                <a:spcPct val="100000"/>
              </a:lnSpc>
              <a:defRPr sz="1693"/>
            </a:lvl4pPr>
            <a:lvl5pPr>
              <a:lnSpc>
                <a:spcPct val="100000"/>
              </a:lnSpc>
              <a:defRPr sz="1482"/>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p:cNvSpPr>
            <a:spLocks noGrp="1"/>
          </p:cNvSpPr>
          <p:nvPr>
            <p:ph type="body" sz="half" idx="2"/>
          </p:nvPr>
        </p:nvSpPr>
        <p:spPr>
          <a:xfrm>
            <a:off x="477749" y="1196202"/>
            <a:ext cx="3784966" cy="4444066"/>
          </a:xfrm>
        </p:spPr>
        <p:txBody>
          <a:bodyPr>
            <a:normAutofit/>
          </a:bodyPr>
          <a:lstStyle>
            <a:lvl1pPr marL="0" indent="0" algn="r">
              <a:buNone/>
              <a:defRPr sz="1905" b="0" i="1">
                <a:solidFill>
                  <a:srgbClr val="FBB042"/>
                </a:solidFill>
                <a:latin typeface="Epilogue Light" pitchFamily="2" charset="77"/>
              </a:defRPr>
            </a:lvl1pPr>
            <a:lvl2pPr marL="457194" indent="0">
              <a:buNone/>
              <a:defRPr sz="1400"/>
            </a:lvl2pPr>
            <a:lvl3pPr marL="914389" indent="0">
              <a:buNone/>
              <a:defRPr sz="1200"/>
            </a:lvl3pPr>
            <a:lvl4pPr marL="1371583" indent="0">
              <a:buNone/>
              <a:defRPr sz="1000"/>
            </a:lvl4pPr>
            <a:lvl5pPr marL="1828777" indent="0">
              <a:buNone/>
              <a:defRPr sz="1000"/>
            </a:lvl5pPr>
            <a:lvl6pPr marL="2285971" indent="0">
              <a:buNone/>
              <a:defRPr sz="1000"/>
            </a:lvl6pPr>
            <a:lvl7pPr marL="2743167" indent="0">
              <a:buNone/>
              <a:defRPr sz="1000"/>
            </a:lvl7pPr>
            <a:lvl8pPr marL="3200361" indent="0">
              <a:buNone/>
              <a:defRPr sz="1000"/>
            </a:lvl8pPr>
            <a:lvl9pPr marL="3657555" indent="0">
              <a:buNone/>
              <a:defRPr sz="1000"/>
            </a:lvl9pPr>
          </a:lstStyle>
          <a:p>
            <a:pPr lvl="0"/>
            <a:r>
              <a:rPr lang="fr-FR"/>
              <a:t>Cliquez pour modifier les styles du texte du masque</a:t>
            </a:r>
          </a:p>
        </p:txBody>
      </p:sp>
      <p:sp>
        <p:nvSpPr>
          <p:cNvPr id="7" name="Slide Number Placeholder 6"/>
          <p:cNvSpPr>
            <a:spLocks noGrp="1"/>
          </p:cNvSpPr>
          <p:nvPr>
            <p:ph type="sldNum" sz="quarter" idx="12"/>
          </p:nvPr>
        </p:nvSpPr>
        <p:spPr>
          <a:solidFill>
            <a:srgbClr val="FBB042"/>
          </a:solidFill>
        </p:spPr>
        <p:txBody>
          <a:bodyPr/>
          <a:lstStyle>
            <a:lvl1pPr>
              <a:defRPr>
                <a:solidFill>
                  <a:schemeClr val="bg1"/>
                </a:solidFill>
              </a:defRPr>
            </a:lvl1pPr>
          </a:lstStyle>
          <a:p>
            <a:fld id="{CB4B3EF7-0E3E-C746-BEA3-A898439CAD76}" type="slidenum">
              <a:rPr lang="fr-FR" smtClean="0"/>
              <a:pPr/>
              <a:t>‹#›</a:t>
            </a:fld>
            <a:endParaRPr lang="fr-FR"/>
          </a:p>
        </p:txBody>
      </p:sp>
      <p:cxnSp>
        <p:nvCxnSpPr>
          <p:cNvPr id="11" name="Connecteur droit 10">
            <a:extLst>
              <a:ext uri="{FF2B5EF4-FFF2-40B4-BE49-F238E27FC236}">
                <a16:creationId xmlns:a16="http://schemas.microsoft.com/office/drawing/2014/main" id="{8F423BC3-4A17-0AC0-1773-699A880687AC}"/>
              </a:ext>
            </a:extLst>
          </p:cNvPr>
          <p:cNvCxnSpPr>
            <a:cxnSpLocks/>
          </p:cNvCxnSpPr>
          <p:nvPr userDrawn="1"/>
        </p:nvCxnSpPr>
        <p:spPr>
          <a:xfrm>
            <a:off x="4375646" y="362893"/>
            <a:ext cx="0" cy="5382102"/>
          </a:xfrm>
          <a:prstGeom prst="line">
            <a:avLst/>
          </a:prstGeom>
          <a:ln w="19050">
            <a:solidFill>
              <a:srgbClr val="FBB042"/>
            </a:solidFill>
          </a:ln>
        </p:spPr>
        <p:style>
          <a:lnRef idx="1">
            <a:schemeClr val="accent1"/>
          </a:lnRef>
          <a:fillRef idx="0">
            <a:schemeClr val="accent1"/>
          </a:fillRef>
          <a:effectRef idx="0">
            <a:schemeClr val="accent1"/>
          </a:effectRef>
          <a:fontRef idx="minor">
            <a:schemeClr val="tx1"/>
          </a:fontRef>
        </p:style>
      </p:cxnSp>
      <p:pic>
        <p:nvPicPr>
          <p:cNvPr id="5" name="Image 4">
            <a:extLst>
              <a:ext uri="{FF2B5EF4-FFF2-40B4-BE49-F238E27FC236}">
                <a16:creationId xmlns:a16="http://schemas.microsoft.com/office/drawing/2014/main" id="{500FA981-5400-2A85-BCFF-4DA0569A3B8C}"/>
              </a:ext>
            </a:extLst>
          </p:cNvPr>
          <p:cNvPicPr>
            <a:picLocks noChangeAspect="1"/>
          </p:cNvPicPr>
          <p:nvPr userDrawn="1"/>
        </p:nvPicPr>
        <p:blipFill>
          <a:blip r:embed="rId2"/>
          <a:srcRect/>
          <a:stretch/>
        </p:blipFill>
        <p:spPr>
          <a:xfrm>
            <a:off x="9880050" y="6027923"/>
            <a:ext cx="1406500" cy="704100"/>
          </a:xfrm>
          <a:prstGeom prst="rect">
            <a:avLst/>
          </a:prstGeom>
        </p:spPr>
      </p:pic>
      <p:pic>
        <p:nvPicPr>
          <p:cNvPr id="6" name="Image 5">
            <a:extLst>
              <a:ext uri="{FF2B5EF4-FFF2-40B4-BE49-F238E27FC236}">
                <a16:creationId xmlns:a16="http://schemas.microsoft.com/office/drawing/2014/main" id="{F1EF949A-EAA3-94C8-9BAD-AFD00C401CCC}"/>
              </a:ext>
            </a:extLst>
          </p:cNvPr>
          <p:cNvPicPr>
            <a:picLocks noChangeAspect="1"/>
          </p:cNvPicPr>
          <p:nvPr userDrawn="1"/>
        </p:nvPicPr>
        <p:blipFill>
          <a:blip r:embed="rId3"/>
          <a:srcRect/>
          <a:stretch/>
        </p:blipFill>
        <p:spPr>
          <a:xfrm>
            <a:off x="4777" y="5902601"/>
            <a:ext cx="1800369" cy="955399"/>
          </a:xfrm>
          <a:prstGeom prst="rect">
            <a:avLst/>
          </a:prstGeom>
        </p:spPr>
      </p:pic>
      <p:pic>
        <p:nvPicPr>
          <p:cNvPr id="8" name="Image 7">
            <a:extLst>
              <a:ext uri="{FF2B5EF4-FFF2-40B4-BE49-F238E27FC236}">
                <a16:creationId xmlns:a16="http://schemas.microsoft.com/office/drawing/2014/main" id="{B4D640BA-7A90-FBF9-AFDD-A6767FA6E14F}"/>
              </a:ext>
            </a:extLst>
          </p:cNvPr>
          <p:cNvPicPr>
            <a:picLocks noChangeAspect="1"/>
          </p:cNvPicPr>
          <p:nvPr userDrawn="1"/>
        </p:nvPicPr>
        <p:blipFill>
          <a:blip r:embed="rId4"/>
          <a:srcRect/>
          <a:stretch/>
        </p:blipFill>
        <p:spPr>
          <a:xfrm>
            <a:off x="1957928" y="6379973"/>
            <a:ext cx="1846504" cy="478026"/>
          </a:xfrm>
          <a:prstGeom prst="rect">
            <a:avLst/>
          </a:prstGeom>
        </p:spPr>
      </p:pic>
    </p:spTree>
    <p:extLst>
      <p:ext uri="{BB962C8B-B14F-4D97-AF65-F5344CB8AC3E}">
        <p14:creationId xmlns:p14="http://schemas.microsoft.com/office/powerpoint/2010/main" val="160151527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Emphase - Conditions">
    <p:bg>
      <p:bgPr>
        <a:solidFill>
          <a:srgbClr val="F04E23">
            <a:alpha val="2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7748" y="457201"/>
            <a:ext cx="3784966" cy="1057075"/>
          </a:xfrm>
          <a:solidFill>
            <a:schemeClr val="tx1"/>
          </a:solidFill>
        </p:spPr>
        <p:txBody>
          <a:bodyPr tIns="72000" anchor="t" anchorCtr="0">
            <a:spAutoFit/>
          </a:bodyPr>
          <a:lstStyle>
            <a:lvl1pPr algn="ctr">
              <a:defRPr sz="3387">
                <a:solidFill>
                  <a:schemeClr val="bg1"/>
                </a:solidFill>
              </a:defRPr>
            </a:lvl1pPr>
          </a:lstStyle>
          <a:p>
            <a:r>
              <a:rPr lang="fr-FR"/>
              <a:t>Modifiez le style du titre</a:t>
            </a:r>
            <a:endParaRPr lang="en-US"/>
          </a:p>
        </p:txBody>
      </p:sp>
      <p:sp>
        <p:nvSpPr>
          <p:cNvPr id="3" name="Content Placeholder 2"/>
          <p:cNvSpPr>
            <a:spLocks noGrp="1"/>
          </p:cNvSpPr>
          <p:nvPr>
            <p:ph idx="1"/>
          </p:nvPr>
        </p:nvSpPr>
        <p:spPr>
          <a:xfrm>
            <a:off x="4481975" y="457201"/>
            <a:ext cx="7232277" cy="5183068"/>
          </a:xfrm>
        </p:spPr>
        <p:txBody>
          <a:bodyPr/>
          <a:lstStyle>
            <a:lvl1pPr>
              <a:lnSpc>
                <a:spcPct val="100000"/>
              </a:lnSpc>
              <a:defRPr sz="2540"/>
            </a:lvl1pPr>
            <a:lvl2pPr>
              <a:lnSpc>
                <a:spcPct val="100000"/>
              </a:lnSpc>
              <a:defRPr sz="2117"/>
            </a:lvl2pPr>
            <a:lvl3pPr>
              <a:lnSpc>
                <a:spcPct val="100000"/>
              </a:lnSpc>
              <a:defRPr sz="1905"/>
            </a:lvl3pPr>
            <a:lvl4pPr>
              <a:lnSpc>
                <a:spcPct val="100000"/>
              </a:lnSpc>
              <a:defRPr sz="1693"/>
            </a:lvl4pPr>
            <a:lvl5pPr>
              <a:lnSpc>
                <a:spcPct val="100000"/>
              </a:lnSpc>
              <a:defRPr sz="1482"/>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p:cNvSpPr>
            <a:spLocks noGrp="1"/>
          </p:cNvSpPr>
          <p:nvPr>
            <p:ph type="body" sz="half" idx="2"/>
          </p:nvPr>
        </p:nvSpPr>
        <p:spPr>
          <a:xfrm>
            <a:off x="477749" y="1196202"/>
            <a:ext cx="3784966" cy="4444066"/>
          </a:xfrm>
        </p:spPr>
        <p:txBody>
          <a:bodyPr>
            <a:normAutofit/>
          </a:bodyPr>
          <a:lstStyle>
            <a:lvl1pPr marL="0" indent="0" algn="r">
              <a:buNone/>
              <a:defRPr sz="1905" b="0" i="1">
                <a:solidFill>
                  <a:srgbClr val="F04E23"/>
                </a:solidFill>
                <a:latin typeface="Epilogue Light" pitchFamily="2" charset="77"/>
              </a:defRPr>
            </a:lvl1pPr>
            <a:lvl2pPr marL="457194" indent="0">
              <a:buNone/>
              <a:defRPr sz="1400"/>
            </a:lvl2pPr>
            <a:lvl3pPr marL="914389" indent="0">
              <a:buNone/>
              <a:defRPr sz="1200"/>
            </a:lvl3pPr>
            <a:lvl4pPr marL="1371583" indent="0">
              <a:buNone/>
              <a:defRPr sz="1000"/>
            </a:lvl4pPr>
            <a:lvl5pPr marL="1828777" indent="0">
              <a:buNone/>
              <a:defRPr sz="1000"/>
            </a:lvl5pPr>
            <a:lvl6pPr marL="2285971" indent="0">
              <a:buNone/>
              <a:defRPr sz="1000"/>
            </a:lvl6pPr>
            <a:lvl7pPr marL="2743167" indent="0">
              <a:buNone/>
              <a:defRPr sz="1000"/>
            </a:lvl7pPr>
            <a:lvl8pPr marL="3200361" indent="0">
              <a:buNone/>
              <a:defRPr sz="1000"/>
            </a:lvl8pPr>
            <a:lvl9pPr marL="3657555" indent="0">
              <a:buNone/>
              <a:defRPr sz="1000"/>
            </a:lvl9pPr>
          </a:lstStyle>
          <a:p>
            <a:pPr lvl="0"/>
            <a:r>
              <a:rPr lang="fr-FR"/>
              <a:t>Cliquez pour modifier les styles du texte du masque</a:t>
            </a:r>
          </a:p>
        </p:txBody>
      </p:sp>
      <p:sp>
        <p:nvSpPr>
          <p:cNvPr id="7" name="Slide Number Placeholder 6"/>
          <p:cNvSpPr>
            <a:spLocks noGrp="1"/>
          </p:cNvSpPr>
          <p:nvPr>
            <p:ph type="sldNum" sz="quarter" idx="12"/>
          </p:nvPr>
        </p:nvSpPr>
        <p:spPr>
          <a:solidFill>
            <a:srgbClr val="F04E23"/>
          </a:solidFill>
        </p:spPr>
        <p:txBody>
          <a:bodyPr/>
          <a:lstStyle>
            <a:lvl1pPr>
              <a:defRPr>
                <a:solidFill>
                  <a:schemeClr val="bg1"/>
                </a:solidFill>
              </a:defRPr>
            </a:lvl1pPr>
          </a:lstStyle>
          <a:p>
            <a:fld id="{CB4B3EF7-0E3E-C746-BEA3-A898439CAD76}" type="slidenum">
              <a:rPr lang="fr-FR" smtClean="0"/>
              <a:pPr/>
              <a:t>‹#›</a:t>
            </a:fld>
            <a:endParaRPr lang="fr-FR"/>
          </a:p>
        </p:txBody>
      </p:sp>
      <p:cxnSp>
        <p:nvCxnSpPr>
          <p:cNvPr id="11" name="Connecteur droit 10">
            <a:extLst>
              <a:ext uri="{FF2B5EF4-FFF2-40B4-BE49-F238E27FC236}">
                <a16:creationId xmlns:a16="http://schemas.microsoft.com/office/drawing/2014/main" id="{8F423BC3-4A17-0AC0-1773-699A880687AC}"/>
              </a:ext>
            </a:extLst>
          </p:cNvPr>
          <p:cNvCxnSpPr>
            <a:cxnSpLocks/>
          </p:cNvCxnSpPr>
          <p:nvPr userDrawn="1"/>
        </p:nvCxnSpPr>
        <p:spPr>
          <a:xfrm>
            <a:off x="4375646" y="362893"/>
            <a:ext cx="0" cy="5382102"/>
          </a:xfrm>
          <a:prstGeom prst="line">
            <a:avLst/>
          </a:prstGeom>
          <a:ln w="19050">
            <a:solidFill>
              <a:srgbClr val="F04E23"/>
            </a:solidFill>
          </a:ln>
        </p:spPr>
        <p:style>
          <a:lnRef idx="1">
            <a:schemeClr val="accent1"/>
          </a:lnRef>
          <a:fillRef idx="0">
            <a:schemeClr val="accent1"/>
          </a:fillRef>
          <a:effectRef idx="0">
            <a:schemeClr val="accent1"/>
          </a:effectRef>
          <a:fontRef idx="minor">
            <a:schemeClr val="tx1"/>
          </a:fontRef>
        </p:style>
      </p:cxnSp>
      <p:pic>
        <p:nvPicPr>
          <p:cNvPr id="5" name="Image 4">
            <a:extLst>
              <a:ext uri="{FF2B5EF4-FFF2-40B4-BE49-F238E27FC236}">
                <a16:creationId xmlns:a16="http://schemas.microsoft.com/office/drawing/2014/main" id="{61CFE2D7-902F-7620-5CEA-D700207A9489}"/>
              </a:ext>
            </a:extLst>
          </p:cNvPr>
          <p:cNvPicPr>
            <a:picLocks noChangeAspect="1"/>
          </p:cNvPicPr>
          <p:nvPr userDrawn="1"/>
        </p:nvPicPr>
        <p:blipFill>
          <a:blip r:embed="rId2"/>
          <a:srcRect/>
          <a:stretch/>
        </p:blipFill>
        <p:spPr>
          <a:xfrm>
            <a:off x="9880050" y="6027923"/>
            <a:ext cx="1406500" cy="704100"/>
          </a:xfrm>
          <a:prstGeom prst="rect">
            <a:avLst/>
          </a:prstGeom>
        </p:spPr>
      </p:pic>
      <p:pic>
        <p:nvPicPr>
          <p:cNvPr id="6" name="Image 5">
            <a:extLst>
              <a:ext uri="{FF2B5EF4-FFF2-40B4-BE49-F238E27FC236}">
                <a16:creationId xmlns:a16="http://schemas.microsoft.com/office/drawing/2014/main" id="{569E1C6A-1838-1C72-B5FB-743B27D165CD}"/>
              </a:ext>
            </a:extLst>
          </p:cNvPr>
          <p:cNvPicPr>
            <a:picLocks noChangeAspect="1"/>
          </p:cNvPicPr>
          <p:nvPr userDrawn="1"/>
        </p:nvPicPr>
        <p:blipFill>
          <a:blip r:embed="rId3"/>
          <a:srcRect/>
          <a:stretch/>
        </p:blipFill>
        <p:spPr>
          <a:xfrm>
            <a:off x="4778" y="5902601"/>
            <a:ext cx="1800367" cy="955398"/>
          </a:xfrm>
          <a:prstGeom prst="rect">
            <a:avLst/>
          </a:prstGeom>
        </p:spPr>
      </p:pic>
      <p:pic>
        <p:nvPicPr>
          <p:cNvPr id="8" name="Image 7">
            <a:extLst>
              <a:ext uri="{FF2B5EF4-FFF2-40B4-BE49-F238E27FC236}">
                <a16:creationId xmlns:a16="http://schemas.microsoft.com/office/drawing/2014/main" id="{49417CBC-2DC9-F402-5A5C-997803A192CA}"/>
              </a:ext>
            </a:extLst>
          </p:cNvPr>
          <p:cNvPicPr>
            <a:picLocks noChangeAspect="1"/>
          </p:cNvPicPr>
          <p:nvPr userDrawn="1"/>
        </p:nvPicPr>
        <p:blipFill>
          <a:blip r:embed="rId4"/>
          <a:srcRect/>
          <a:stretch/>
        </p:blipFill>
        <p:spPr>
          <a:xfrm>
            <a:off x="1957928" y="6379973"/>
            <a:ext cx="1846504" cy="478026"/>
          </a:xfrm>
          <a:prstGeom prst="rect">
            <a:avLst/>
          </a:prstGeom>
        </p:spPr>
      </p:pic>
    </p:spTree>
    <p:extLst>
      <p:ext uri="{BB962C8B-B14F-4D97-AF65-F5344CB8AC3E}">
        <p14:creationId xmlns:p14="http://schemas.microsoft.com/office/powerpoint/2010/main" val="855212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positive de titre - Disparites">
    <p:bg>
      <p:bgPr>
        <a:gradFill>
          <a:gsLst>
            <a:gs pos="0">
              <a:srgbClr val="2484C6">
                <a:alpha val="20000"/>
              </a:srgbClr>
            </a:gs>
            <a:gs pos="59000">
              <a:srgbClr val="2484C6"/>
            </a:gs>
            <a:gs pos="100000">
              <a:srgbClr val="2484C6"/>
            </a:gs>
          </a:gsLst>
          <a:lin ang="0" scaled="0"/>
        </a:gradFill>
        <a:effectLst/>
      </p:bgPr>
    </p:bg>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5C19ADB7-E093-E3F7-7FCC-36A81F357778}"/>
              </a:ext>
            </a:extLst>
          </p:cNvPr>
          <p:cNvPicPr>
            <a:picLocks noChangeAspect="1"/>
          </p:cNvPicPr>
          <p:nvPr userDrawn="1"/>
        </p:nvPicPr>
        <p:blipFill>
          <a:blip r:embed="rId2"/>
          <a:srcRect/>
          <a:stretch/>
        </p:blipFill>
        <p:spPr>
          <a:xfrm>
            <a:off x="-102387" y="1271785"/>
            <a:ext cx="5582208" cy="4535614"/>
          </a:xfrm>
          <a:prstGeom prst="rect">
            <a:avLst/>
          </a:prstGeom>
        </p:spPr>
      </p:pic>
      <p:sp>
        <p:nvSpPr>
          <p:cNvPr id="4" name="Title 1">
            <a:extLst>
              <a:ext uri="{FF2B5EF4-FFF2-40B4-BE49-F238E27FC236}">
                <a16:creationId xmlns:a16="http://schemas.microsoft.com/office/drawing/2014/main" id="{D07118BF-FE01-A4DA-1BC2-3A134444197F}"/>
              </a:ext>
            </a:extLst>
          </p:cNvPr>
          <p:cNvSpPr>
            <a:spLocks noGrp="1"/>
          </p:cNvSpPr>
          <p:nvPr>
            <p:ph type="ctrTitle"/>
          </p:nvPr>
        </p:nvSpPr>
        <p:spPr>
          <a:xfrm>
            <a:off x="5639644" y="1520728"/>
            <a:ext cx="6226262" cy="1728404"/>
          </a:xfrm>
          <a:solidFill>
            <a:schemeClr val="tx1"/>
          </a:solidFill>
        </p:spPr>
        <p:txBody>
          <a:bodyPr lIns="72000" tIns="108000" rIns="72000" bIns="36000" anchor="b">
            <a:spAutoFit/>
          </a:bodyPr>
          <a:lstStyle>
            <a:lvl1pPr algn="ctr">
              <a:defRPr sz="5715">
                <a:solidFill>
                  <a:schemeClr val="bg1"/>
                </a:solidFill>
              </a:defRPr>
            </a:lvl1pPr>
          </a:lstStyle>
          <a:p>
            <a:r>
              <a:rPr lang="fr-FR"/>
              <a:t>Modifiez le style du titre</a:t>
            </a:r>
            <a:endParaRPr lang="en-US"/>
          </a:p>
        </p:txBody>
      </p:sp>
      <p:sp>
        <p:nvSpPr>
          <p:cNvPr id="5" name="Subtitle 2">
            <a:extLst>
              <a:ext uri="{FF2B5EF4-FFF2-40B4-BE49-F238E27FC236}">
                <a16:creationId xmlns:a16="http://schemas.microsoft.com/office/drawing/2014/main" id="{BE4FEFD9-5064-43C0-1493-E66EAEBE3689}"/>
              </a:ext>
            </a:extLst>
          </p:cNvPr>
          <p:cNvSpPr>
            <a:spLocks noGrp="1"/>
          </p:cNvSpPr>
          <p:nvPr>
            <p:ph type="subTitle" idx="1"/>
          </p:nvPr>
        </p:nvSpPr>
        <p:spPr>
          <a:xfrm>
            <a:off x="5639644" y="3563116"/>
            <a:ext cx="6226262" cy="1933492"/>
          </a:xfrm>
        </p:spPr>
        <p:txBody>
          <a:bodyPr>
            <a:normAutofit/>
          </a:bodyPr>
          <a:lstStyle>
            <a:lvl1pPr marL="0" indent="0" algn="l">
              <a:lnSpc>
                <a:spcPct val="100000"/>
              </a:lnSpc>
              <a:buNone/>
              <a:defRPr sz="2117">
                <a:solidFill>
                  <a:schemeClr val="bg1"/>
                </a:solidFill>
              </a:defRPr>
            </a:lvl1pPr>
            <a:lvl2pPr marL="457194" indent="0" algn="ctr">
              <a:buNone/>
              <a:defRPr sz="2000"/>
            </a:lvl2pPr>
            <a:lvl3pPr marL="914389" indent="0" algn="ctr">
              <a:buNone/>
              <a:defRPr sz="1800"/>
            </a:lvl3pPr>
            <a:lvl4pPr marL="1371583" indent="0" algn="ctr">
              <a:buNone/>
              <a:defRPr sz="1600"/>
            </a:lvl4pPr>
            <a:lvl5pPr marL="1828777" indent="0" algn="ctr">
              <a:buNone/>
              <a:defRPr sz="1600"/>
            </a:lvl5pPr>
            <a:lvl6pPr marL="2285971" indent="0" algn="ctr">
              <a:buNone/>
              <a:defRPr sz="1600"/>
            </a:lvl6pPr>
            <a:lvl7pPr marL="2743167" indent="0" algn="ctr">
              <a:buNone/>
              <a:defRPr sz="1600"/>
            </a:lvl7pPr>
            <a:lvl8pPr marL="3200361" indent="0" algn="ctr">
              <a:buNone/>
              <a:defRPr sz="1600"/>
            </a:lvl8pPr>
            <a:lvl9pPr marL="3657555" indent="0" algn="ctr">
              <a:buNone/>
              <a:defRPr sz="1600"/>
            </a:lvl9pPr>
          </a:lstStyle>
          <a:p>
            <a:r>
              <a:rPr lang="fr-FR"/>
              <a:t>Modifiez le style des sous-titres du masque</a:t>
            </a:r>
            <a:endParaRPr lang="en-US"/>
          </a:p>
        </p:txBody>
      </p:sp>
      <p:cxnSp>
        <p:nvCxnSpPr>
          <p:cNvPr id="6" name="Connecteur droit 5">
            <a:extLst>
              <a:ext uri="{FF2B5EF4-FFF2-40B4-BE49-F238E27FC236}">
                <a16:creationId xmlns:a16="http://schemas.microsoft.com/office/drawing/2014/main" id="{C549081E-86B2-F2F7-EA34-CA01FA9437E6}"/>
              </a:ext>
            </a:extLst>
          </p:cNvPr>
          <p:cNvCxnSpPr/>
          <p:nvPr userDrawn="1"/>
        </p:nvCxnSpPr>
        <p:spPr>
          <a:xfrm>
            <a:off x="5639646" y="3396676"/>
            <a:ext cx="4654633"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539493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Emphase - Retraite">
    <p:bg>
      <p:bgPr>
        <a:solidFill>
          <a:srgbClr val="A7BE39">
            <a:alpha val="2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7748" y="457201"/>
            <a:ext cx="3784966" cy="1057075"/>
          </a:xfrm>
          <a:solidFill>
            <a:schemeClr val="tx1"/>
          </a:solidFill>
        </p:spPr>
        <p:txBody>
          <a:bodyPr tIns="72000" anchor="t" anchorCtr="0">
            <a:spAutoFit/>
          </a:bodyPr>
          <a:lstStyle>
            <a:lvl1pPr algn="ctr">
              <a:defRPr sz="3387">
                <a:solidFill>
                  <a:schemeClr val="bg1"/>
                </a:solidFill>
              </a:defRPr>
            </a:lvl1pPr>
          </a:lstStyle>
          <a:p>
            <a:r>
              <a:rPr lang="fr-FR"/>
              <a:t>Modifiez le style du titre</a:t>
            </a:r>
            <a:endParaRPr lang="en-US"/>
          </a:p>
        </p:txBody>
      </p:sp>
      <p:sp>
        <p:nvSpPr>
          <p:cNvPr id="3" name="Content Placeholder 2"/>
          <p:cNvSpPr>
            <a:spLocks noGrp="1"/>
          </p:cNvSpPr>
          <p:nvPr>
            <p:ph idx="1"/>
          </p:nvPr>
        </p:nvSpPr>
        <p:spPr>
          <a:xfrm>
            <a:off x="4481975" y="457201"/>
            <a:ext cx="7232277" cy="5183068"/>
          </a:xfrm>
        </p:spPr>
        <p:txBody>
          <a:bodyPr/>
          <a:lstStyle>
            <a:lvl1pPr>
              <a:lnSpc>
                <a:spcPct val="100000"/>
              </a:lnSpc>
              <a:defRPr sz="2540"/>
            </a:lvl1pPr>
            <a:lvl2pPr>
              <a:lnSpc>
                <a:spcPct val="100000"/>
              </a:lnSpc>
              <a:defRPr sz="2117"/>
            </a:lvl2pPr>
            <a:lvl3pPr>
              <a:lnSpc>
                <a:spcPct val="100000"/>
              </a:lnSpc>
              <a:defRPr sz="1905"/>
            </a:lvl3pPr>
            <a:lvl4pPr>
              <a:lnSpc>
                <a:spcPct val="100000"/>
              </a:lnSpc>
              <a:defRPr sz="1693"/>
            </a:lvl4pPr>
            <a:lvl5pPr>
              <a:lnSpc>
                <a:spcPct val="100000"/>
              </a:lnSpc>
              <a:defRPr sz="1482"/>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p:cNvSpPr>
            <a:spLocks noGrp="1"/>
          </p:cNvSpPr>
          <p:nvPr>
            <p:ph type="body" sz="half" idx="2"/>
          </p:nvPr>
        </p:nvSpPr>
        <p:spPr>
          <a:xfrm>
            <a:off x="477749" y="1196202"/>
            <a:ext cx="3784966" cy="4444066"/>
          </a:xfrm>
        </p:spPr>
        <p:txBody>
          <a:bodyPr>
            <a:normAutofit/>
          </a:bodyPr>
          <a:lstStyle>
            <a:lvl1pPr marL="0" indent="0" algn="r">
              <a:buNone/>
              <a:defRPr sz="1905" b="0" i="1">
                <a:solidFill>
                  <a:srgbClr val="A7BE39"/>
                </a:solidFill>
                <a:latin typeface="Epilogue Light" pitchFamily="2" charset="77"/>
              </a:defRPr>
            </a:lvl1pPr>
            <a:lvl2pPr marL="457194" indent="0">
              <a:buNone/>
              <a:defRPr sz="1400"/>
            </a:lvl2pPr>
            <a:lvl3pPr marL="914389" indent="0">
              <a:buNone/>
              <a:defRPr sz="1200"/>
            </a:lvl3pPr>
            <a:lvl4pPr marL="1371583" indent="0">
              <a:buNone/>
              <a:defRPr sz="1000"/>
            </a:lvl4pPr>
            <a:lvl5pPr marL="1828777" indent="0">
              <a:buNone/>
              <a:defRPr sz="1000"/>
            </a:lvl5pPr>
            <a:lvl6pPr marL="2285971" indent="0">
              <a:buNone/>
              <a:defRPr sz="1000"/>
            </a:lvl6pPr>
            <a:lvl7pPr marL="2743167" indent="0">
              <a:buNone/>
              <a:defRPr sz="1000"/>
            </a:lvl7pPr>
            <a:lvl8pPr marL="3200361" indent="0">
              <a:buNone/>
              <a:defRPr sz="1000"/>
            </a:lvl8pPr>
            <a:lvl9pPr marL="3657555" indent="0">
              <a:buNone/>
              <a:defRPr sz="1000"/>
            </a:lvl9pPr>
          </a:lstStyle>
          <a:p>
            <a:pPr lvl="0"/>
            <a:r>
              <a:rPr lang="fr-FR"/>
              <a:t>Cliquez pour modifier les styles du texte du masque</a:t>
            </a:r>
          </a:p>
        </p:txBody>
      </p:sp>
      <p:sp>
        <p:nvSpPr>
          <p:cNvPr id="7" name="Slide Number Placeholder 6"/>
          <p:cNvSpPr>
            <a:spLocks noGrp="1"/>
          </p:cNvSpPr>
          <p:nvPr>
            <p:ph type="sldNum" sz="quarter" idx="12"/>
          </p:nvPr>
        </p:nvSpPr>
        <p:spPr>
          <a:solidFill>
            <a:srgbClr val="A7BE39"/>
          </a:solidFill>
        </p:spPr>
        <p:txBody>
          <a:bodyPr/>
          <a:lstStyle>
            <a:lvl1pPr>
              <a:defRPr>
                <a:solidFill>
                  <a:schemeClr val="bg1"/>
                </a:solidFill>
              </a:defRPr>
            </a:lvl1pPr>
          </a:lstStyle>
          <a:p>
            <a:fld id="{CB4B3EF7-0E3E-C746-BEA3-A898439CAD76}" type="slidenum">
              <a:rPr lang="fr-FR" smtClean="0"/>
              <a:pPr/>
              <a:t>‹#›</a:t>
            </a:fld>
            <a:endParaRPr lang="fr-FR"/>
          </a:p>
        </p:txBody>
      </p:sp>
      <p:cxnSp>
        <p:nvCxnSpPr>
          <p:cNvPr id="11" name="Connecteur droit 10">
            <a:extLst>
              <a:ext uri="{FF2B5EF4-FFF2-40B4-BE49-F238E27FC236}">
                <a16:creationId xmlns:a16="http://schemas.microsoft.com/office/drawing/2014/main" id="{8F423BC3-4A17-0AC0-1773-699A880687AC}"/>
              </a:ext>
            </a:extLst>
          </p:cNvPr>
          <p:cNvCxnSpPr>
            <a:cxnSpLocks/>
          </p:cNvCxnSpPr>
          <p:nvPr userDrawn="1"/>
        </p:nvCxnSpPr>
        <p:spPr>
          <a:xfrm>
            <a:off x="4375646" y="362893"/>
            <a:ext cx="0" cy="5382102"/>
          </a:xfrm>
          <a:prstGeom prst="line">
            <a:avLst/>
          </a:prstGeom>
          <a:ln w="19050">
            <a:solidFill>
              <a:srgbClr val="A7BE39"/>
            </a:solidFill>
          </a:ln>
        </p:spPr>
        <p:style>
          <a:lnRef idx="1">
            <a:schemeClr val="accent1"/>
          </a:lnRef>
          <a:fillRef idx="0">
            <a:schemeClr val="accent1"/>
          </a:fillRef>
          <a:effectRef idx="0">
            <a:schemeClr val="accent1"/>
          </a:effectRef>
          <a:fontRef idx="minor">
            <a:schemeClr val="tx1"/>
          </a:fontRef>
        </p:style>
      </p:cxnSp>
      <p:pic>
        <p:nvPicPr>
          <p:cNvPr id="5" name="Image 4">
            <a:extLst>
              <a:ext uri="{FF2B5EF4-FFF2-40B4-BE49-F238E27FC236}">
                <a16:creationId xmlns:a16="http://schemas.microsoft.com/office/drawing/2014/main" id="{FB73D54E-25E2-042C-DA94-24475148AD6E}"/>
              </a:ext>
            </a:extLst>
          </p:cNvPr>
          <p:cNvPicPr>
            <a:picLocks noChangeAspect="1"/>
          </p:cNvPicPr>
          <p:nvPr userDrawn="1"/>
        </p:nvPicPr>
        <p:blipFill>
          <a:blip r:embed="rId2"/>
          <a:srcRect/>
          <a:stretch/>
        </p:blipFill>
        <p:spPr>
          <a:xfrm>
            <a:off x="9880050" y="6027923"/>
            <a:ext cx="1406500" cy="704100"/>
          </a:xfrm>
          <a:prstGeom prst="rect">
            <a:avLst/>
          </a:prstGeom>
        </p:spPr>
      </p:pic>
      <p:pic>
        <p:nvPicPr>
          <p:cNvPr id="6" name="Image 5">
            <a:extLst>
              <a:ext uri="{FF2B5EF4-FFF2-40B4-BE49-F238E27FC236}">
                <a16:creationId xmlns:a16="http://schemas.microsoft.com/office/drawing/2014/main" id="{7275CB9F-9B8C-7C80-561C-0924337F77AA}"/>
              </a:ext>
            </a:extLst>
          </p:cNvPr>
          <p:cNvPicPr>
            <a:picLocks noChangeAspect="1"/>
          </p:cNvPicPr>
          <p:nvPr userDrawn="1"/>
        </p:nvPicPr>
        <p:blipFill>
          <a:blip r:embed="rId3"/>
          <a:srcRect/>
          <a:stretch/>
        </p:blipFill>
        <p:spPr>
          <a:xfrm>
            <a:off x="4778" y="5902601"/>
            <a:ext cx="1800367" cy="955398"/>
          </a:xfrm>
          <a:prstGeom prst="rect">
            <a:avLst/>
          </a:prstGeom>
        </p:spPr>
      </p:pic>
      <p:pic>
        <p:nvPicPr>
          <p:cNvPr id="8" name="Image 7">
            <a:extLst>
              <a:ext uri="{FF2B5EF4-FFF2-40B4-BE49-F238E27FC236}">
                <a16:creationId xmlns:a16="http://schemas.microsoft.com/office/drawing/2014/main" id="{3A2928CA-366C-304B-0520-AF9242DF0347}"/>
              </a:ext>
            </a:extLst>
          </p:cNvPr>
          <p:cNvPicPr>
            <a:picLocks noChangeAspect="1"/>
          </p:cNvPicPr>
          <p:nvPr userDrawn="1"/>
        </p:nvPicPr>
        <p:blipFill>
          <a:blip r:embed="rId4"/>
          <a:srcRect/>
          <a:stretch/>
        </p:blipFill>
        <p:spPr>
          <a:xfrm>
            <a:off x="1957928" y="6379973"/>
            <a:ext cx="1846504" cy="478026"/>
          </a:xfrm>
          <a:prstGeom prst="rect">
            <a:avLst/>
          </a:prstGeom>
        </p:spPr>
      </p:pic>
    </p:spTree>
    <p:extLst>
      <p:ext uri="{BB962C8B-B14F-4D97-AF65-F5344CB8AC3E}">
        <p14:creationId xmlns:p14="http://schemas.microsoft.com/office/powerpoint/2010/main" val="314294547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Emphase - Parentaux">
    <p:bg>
      <p:bgPr>
        <a:solidFill>
          <a:srgbClr val="822A85">
            <a:alpha val="2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7748" y="457201"/>
            <a:ext cx="3784966" cy="1057075"/>
          </a:xfrm>
          <a:solidFill>
            <a:schemeClr val="tx1"/>
          </a:solidFill>
        </p:spPr>
        <p:txBody>
          <a:bodyPr tIns="72000" anchor="t" anchorCtr="0">
            <a:spAutoFit/>
          </a:bodyPr>
          <a:lstStyle>
            <a:lvl1pPr algn="ctr">
              <a:defRPr sz="3387">
                <a:solidFill>
                  <a:schemeClr val="bg1"/>
                </a:solidFill>
              </a:defRPr>
            </a:lvl1pPr>
          </a:lstStyle>
          <a:p>
            <a:r>
              <a:rPr lang="fr-FR"/>
              <a:t>Modifiez le style du titre</a:t>
            </a:r>
            <a:endParaRPr lang="en-US"/>
          </a:p>
        </p:txBody>
      </p:sp>
      <p:sp>
        <p:nvSpPr>
          <p:cNvPr id="3" name="Content Placeholder 2"/>
          <p:cNvSpPr>
            <a:spLocks noGrp="1"/>
          </p:cNvSpPr>
          <p:nvPr>
            <p:ph idx="1"/>
          </p:nvPr>
        </p:nvSpPr>
        <p:spPr>
          <a:xfrm>
            <a:off x="4481975" y="457201"/>
            <a:ext cx="7232277" cy="5183068"/>
          </a:xfrm>
        </p:spPr>
        <p:txBody>
          <a:bodyPr/>
          <a:lstStyle>
            <a:lvl1pPr>
              <a:lnSpc>
                <a:spcPct val="100000"/>
              </a:lnSpc>
              <a:defRPr sz="2540"/>
            </a:lvl1pPr>
            <a:lvl2pPr>
              <a:lnSpc>
                <a:spcPct val="100000"/>
              </a:lnSpc>
              <a:defRPr sz="2117"/>
            </a:lvl2pPr>
            <a:lvl3pPr>
              <a:lnSpc>
                <a:spcPct val="100000"/>
              </a:lnSpc>
              <a:defRPr sz="1905"/>
            </a:lvl3pPr>
            <a:lvl4pPr>
              <a:lnSpc>
                <a:spcPct val="100000"/>
              </a:lnSpc>
              <a:defRPr sz="1693"/>
            </a:lvl4pPr>
            <a:lvl5pPr>
              <a:lnSpc>
                <a:spcPct val="100000"/>
              </a:lnSpc>
              <a:defRPr sz="1482"/>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p:cNvSpPr>
            <a:spLocks noGrp="1"/>
          </p:cNvSpPr>
          <p:nvPr>
            <p:ph type="body" sz="half" idx="2"/>
          </p:nvPr>
        </p:nvSpPr>
        <p:spPr>
          <a:xfrm>
            <a:off x="477749" y="1196202"/>
            <a:ext cx="3784966" cy="4444066"/>
          </a:xfrm>
        </p:spPr>
        <p:txBody>
          <a:bodyPr>
            <a:normAutofit/>
          </a:bodyPr>
          <a:lstStyle>
            <a:lvl1pPr marL="0" indent="0" algn="r">
              <a:buNone/>
              <a:defRPr sz="1905" b="0" i="1">
                <a:solidFill>
                  <a:srgbClr val="822A85"/>
                </a:solidFill>
                <a:latin typeface="Epilogue Light" pitchFamily="2" charset="77"/>
              </a:defRPr>
            </a:lvl1pPr>
            <a:lvl2pPr marL="457194" indent="0">
              <a:buNone/>
              <a:defRPr sz="1400"/>
            </a:lvl2pPr>
            <a:lvl3pPr marL="914389" indent="0">
              <a:buNone/>
              <a:defRPr sz="1200"/>
            </a:lvl3pPr>
            <a:lvl4pPr marL="1371583" indent="0">
              <a:buNone/>
              <a:defRPr sz="1000"/>
            </a:lvl4pPr>
            <a:lvl5pPr marL="1828777" indent="0">
              <a:buNone/>
              <a:defRPr sz="1000"/>
            </a:lvl5pPr>
            <a:lvl6pPr marL="2285971" indent="0">
              <a:buNone/>
              <a:defRPr sz="1000"/>
            </a:lvl6pPr>
            <a:lvl7pPr marL="2743167" indent="0">
              <a:buNone/>
              <a:defRPr sz="1000"/>
            </a:lvl7pPr>
            <a:lvl8pPr marL="3200361" indent="0">
              <a:buNone/>
              <a:defRPr sz="1000"/>
            </a:lvl8pPr>
            <a:lvl9pPr marL="3657555" indent="0">
              <a:buNone/>
              <a:defRPr sz="1000"/>
            </a:lvl9pPr>
          </a:lstStyle>
          <a:p>
            <a:pPr lvl="0"/>
            <a:r>
              <a:rPr lang="fr-FR"/>
              <a:t>Cliquez pour modifier les styles du texte du masque</a:t>
            </a:r>
          </a:p>
        </p:txBody>
      </p:sp>
      <p:sp>
        <p:nvSpPr>
          <p:cNvPr id="7" name="Slide Number Placeholder 6"/>
          <p:cNvSpPr>
            <a:spLocks noGrp="1"/>
          </p:cNvSpPr>
          <p:nvPr>
            <p:ph type="sldNum" sz="quarter" idx="12"/>
          </p:nvPr>
        </p:nvSpPr>
        <p:spPr>
          <a:solidFill>
            <a:srgbClr val="822A85"/>
          </a:solidFill>
        </p:spPr>
        <p:txBody>
          <a:bodyPr/>
          <a:lstStyle>
            <a:lvl1pPr>
              <a:defRPr>
                <a:solidFill>
                  <a:schemeClr val="bg1"/>
                </a:solidFill>
              </a:defRPr>
            </a:lvl1pPr>
          </a:lstStyle>
          <a:p>
            <a:fld id="{CB4B3EF7-0E3E-C746-BEA3-A898439CAD76}" type="slidenum">
              <a:rPr lang="fr-FR" smtClean="0"/>
              <a:pPr/>
              <a:t>‹#›</a:t>
            </a:fld>
            <a:endParaRPr lang="fr-FR"/>
          </a:p>
        </p:txBody>
      </p:sp>
      <p:cxnSp>
        <p:nvCxnSpPr>
          <p:cNvPr id="11" name="Connecteur droit 10">
            <a:extLst>
              <a:ext uri="{FF2B5EF4-FFF2-40B4-BE49-F238E27FC236}">
                <a16:creationId xmlns:a16="http://schemas.microsoft.com/office/drawing/2014/main" id="{8F423BC3-4A17-0AC0-1773-699A880687AC}"/>
              </a:ext>
            </a:extLst>
          </p:cNvPr>
          <p:cNvCxnSpPr>
            <a:cxnSpLocks/>
          </p:cNvCxnSpPr>
          <p:nvPr userDrawn="1"/>
        </p:nvCxnSpPr>
        <p:spPr>
          <a:xfrm>
            <a:off x="4375646" y="362893"/>
            <a:ext cx="0" cy="5382102"/>
          </a:xfrm>
          <a:prstGeom prst="line">
            <a:avLst/>
          </a:prstGeom>
          <a:ln w="19050">
            <a:solidFill>
              <a:srgbClr val="822A85"/>
            </a:solidFill>
          </a:ln>
        </p:spPr>
        <p:style>
          <a:lnRef idx="1">
            <a:schemeClr val="accent1"/>
          </a:lnRef>
          <a:fillRef idx="0">
            <a:schemeClr val="accent1"/>
          </a:fillRef>
          <a:effectRef idx="0">
            <a:schemeClr val="accent1"/>
          </a:effectRef>
          <a:fontRef idx="minor">
            <a:schemeClr val="tx1"/>
          </a:fontRef>
        </p:style>
      </p:cxnSp>
      <p:pic>
        <p:nvPicPr>
          <p:cNvPr id="5" name="Image 4">
            <a:extLst>
              <a:ext uri="{FF2B5EF4-FFF2-40B4-BE49-F238E27FC236}">
                <a16:creationId xmlns:a16="http://schemas.microsoft.com/office/drawing/2014/main" id="{201F36FC-A330-F9FF-CEC9-9129D6A63EB1}"/>
              </a:ext>
            </a:extLst>
          </p:cNvPr>
          <p:cNvPicPr>
            <a:picLocks noChangeAspect="1"/>
          </p:cNvPicPr>
          <p:nvPr userDrawn="1"/>
        </p:nvPicPr>
        <p:blipFill>
          <a:blip r:embed="rId2"/>
          <a:srcRect/>
          <a:stretch/>
        </p:blipFill>
        <p:spPr>
          <a:xfrm>
            <a:off x="9880050" y="6027923"/>
            <a:ext cx="1406500" cy="704100"/>
          </a:xfrm>
          <a:prstGeom prst="rect">
            <a:avLst/>
          </a:prstGeom>
        </p:spPr>
      </p:pic>
      <p:pic>
        <p:nvPicPr>
          <p:cNvPr id="6" name="Image 5">
            <a:extLst>
              <a:ext uri="{FF2B5EF4-FFF2-40B4-BE49-F238E27FC236}">
                <a16:creationId xmlns:a16="http://schemas.microsoft.com/office/drawing/2014/main" id="{5ED7CA2E-50A6-F663-1926-6217F1E70ED8}"/>
              </a:ext>
            </a:extLst>
          </p:cNvPr>
          <p:cNvPicPr>
            <a:picLocks noChangeAspect="1"/>
          </p:cNvPicPr>
          <p:nvPr userDrawn="1"/>
        </p:nvPicPr>
        <p:blipFill>
          <a:blip r:embed="rId3"/>
          <a:srcRect/>
          <a:stretch/>
        </p:blipFill>
        <p:spPr>
          <a:xfrm>
            <a:off x="4779" y="5902601"/>
            <a:ext cx="1800365" cy="955397"/>
          </a:xfrm>
          <a:prstGeom prst="rect">
            <a:avLst/>
          </a:prstGeom>
        </p:spPr>
      </p:pic>
      <p:pic>
        <p:nvPicPr>
          <p:cNvPr id="8" name="Image 7">
            <a:extLst>
              <a:ext uri="{FF2B5EF4-FFF2-40B4-BE49-F238E27FC236}">
                <a16:creationId xmlns:a16="http://schemas.microsoft.com/office/drawing/2014/main" id="{E71207C7-86C4-722F-68E2-82C2764B9D84}"/>
              </a:ext>
            </a:extLst>
          </p:cNvPr>
          <p:cNvPicPr>
            <a:picLocks noChangeAspect="1"/>
          </p:cNvPicPr>
          <p:nvPr userDrawn="1"/>
        </p:nvPicPr>
        <p:blipFill>
          <a:blip r:embed="rId4"/>
          <a:srcRect/>
          <a:stretch/>
        </p:blipFill>
        <p:spPr>
          <a:xfrm>
            <a:off x="1957928" y="6379973"/>
            <a:ext cx="1846504" cy="478026"/>
          </a:xfrm>
          <a:prstGeom prst="rect">
            <a:avLst/>
          </a:prstGeom>
        </p:spPr>
      </p:pic>
    </p:spTree>
    <p:extLst>
      <p:ext uri="{BB962C8B-B14F-4D97-AF65-F5344CB8AC3E}">
        <p14:creationId xmlns:p14="http://schemas.microsoft.com/office/powerpoint/2010/main" val="117913959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Emphase - Disparites">
    <p:bg>
      <p:bgPr>
        <a:solidFill>
          <a:srgbClr val="2484C6">
            <a:alpha val="2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7748" y="457201"/>
            <a:ext cx="3784966" cy="1057075"/>
          </a:xfrm>
          <a:solidFill>
            <a:schemeClr val="tx1"/>
          </a:solidFill>
        </p:spPr>
        <p:txBody>
          <a:bodyPr tIns="72000" anchor="t" anchorCtr="0">
            <a:spAutoFit/>
          </a:bodyPr>
          <a:lstStyle>
            <a:lvl1pPr algn="ctr">
              <a:defRPr sz="3387">
                <a:solidFill>
                  <a:schemeClr val="bg1"/>
                </a:solidFill>
              </a:defRPr>
            </a:lvl1pPr>
          </a:lstStyle>
          <a:p>
            <a:r>
              <a:rPr lang="fr-FR"/>
              <a:t>Modifiez le style du titre</a:t>
            </a:r>
            <a:endParaRPr lang="en-US"/>
          </a:p>
        </p:txBody>
      </p:sp>
      <p:sp>
        <p:nvSpPr>
          <p:cNvPr id="3" name="Content Placeholder 2"/>
          <p:cNvSpPr>
            <a:spLocks noGrp="1"/>
          </p:cNvSpPr>
          <p:nvPr>
            <p:ph idx="1"/>
          </p:nvPr>
        </p:nvSpPr>
        <p:spPr>
          <a:xfrm>
            <a:off x="4481975" y="457201"/>
            <a:ext cx="7232277" cy="5183068"/>
          </a:xfrm>
        </p:spPr>
        <p:txBody>
          <a:bodyPr/>
          <a:lstStyle>
            <a:lvl1pPr>
              <a:lnSpc>
                <a:spcPct val="100000"/>
              </a:lnSpc>
              <a:defRPr sz="2540"/>
            </a:lvl1pPr>
            <a:lvl2pPr>
              <a:lnSpc>
                <a:spcPct val="100000"/>
              </a:lnSpc>
              <a:defRPr sz="2117"/>
            </a:lvl2pPr>
            <a:lvl3pPr>
              <a:lnSpc>
                <a:spcPct val="100000"/>
              </a:lnSpc>
              <a:defRPr sz="1905"/>
            </a:lvl3pPr>
            <a:lvl4pPr>
              <a:lnSpc>
                <a:spcPct val="100000"/>
              </a:lnSpc>
              <a:defRPr sz="1693"/>
            </a:lvl4pPr>
            <a:lvl5pPr>
              <a:lnSpc>
                <a:spcPct val="100000"/>
              </a:lnSpc>
              <a:defRPr sz="1482"/>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p:cNvSpPr>
            <a:spLocks noGrp="1"/>
          </p:cNvSpPr>
          <p:nvPr>
            <p:ph type="body" sz="half" idx="2"/>
          </p:nvPr>
        </p:nvSpPr>
        <p:spPr>
          <a:xfrm>
            <a:off x="477749" y="1196202"/>
            <a:ext cx="3784966" cy="4444066"/>
          </a:xfrm>
        </p:spPr>
        <p:txBody>
          <a:bodyPr>
            <a:normAutofit/>
          </a:bodyPr>
          <a:lstStyle>
            <a:lvl1pPr marL="0" indent="0" algn="r">
              <a:buNone/>
              <a:defRPr sz="1905" b="0" i="1">
                <a:solidFill>
                  <a:srgbClr val="2484C6"/>
                </a:solidFill>
                <a:latin typeface="Epilogue Light" pitchFamily="2" charset="77"/>
              </a:defRPr>
            </a:lvl1pPr>
            <a:lvl2pPr marL="457194" indent="0">
              <a:buNone/>
              <a:defRPr sz="1400"/>
            </a:lvl2pPr>
            <a:lvl3pPr marL="914389" indent="0">
              <a:buNone/>
              <a:defRPr sz="1200"/>
            </a:lvl3pPr>
            <a:lvl4pPr marL="1371583" indent="0">
              <a:buNone/>
              <a:defRPr sz="1000"/>
            </a:lvl4pPr>
            <a:lvl5pPr marL="1828777" indent="0">
              <a:buNone/>
              <a:defRPr sz="1000"/>
            </a:lvl5pPr>
            <a:lvl6pPr marL="2285971" indent="0">
              <a:buNone/>
              <a:defRPr sz="1000"/>
            </a:lvl6pPr>
            <a:lvl7pPr marL="2743167" indent="0">
              <a:buNone/>
              <a:defRPr sz="1000"/>
            </a:lvl7pPr>
            <a:lvl8pPr marL="3200361" indent="0">
              <a:buNone/>
              <a:defRPr sz="1000"/>
            </a:lvl8pPr>
            <a:lvl9pPr marL="3657555" indent="0">
              <a:buNone/>
              <a:defRPr sz="1000"/>
            </a:lvl9pPr>
          </a:lstStyle>
          <a:p>
            <a:pPr lvl="0"/>
            <a:r>
              <a:rPr lang="fr-FR"/>
              <a:t>Cliquez pour modifier les styles du texte du masque</a:t>
            </a:r>
          </a:p>
        </p:txBody>
      </p:sp>
      <p:sp>
        <p:nvSpPr>
          <p:cNvPr id="7" name="Slide Number Placeholder 6"/>
          <p:cNvSpPr>
            <a:spLocks noGrp="1"/>
          </p:cNvSpPr>
          <p:nvPr>
            <p:ph type="sldNum" sz="quarter" idx="12"/>
          </p:nvPr>
        </p:nvSpPr>
        <p:spPr>
          <a:solidFill>
            <a:srgbClr val="2484C6"/>
          </a:solidFill>
        </p:spPr>
        <p:txBody>
          <a:bodyPr/>
          <a:lstStyle>
            <a:lvl1pPr>
              <a:defRPr>
                <a:solidFill>
                  <a:schemeClr val="bg1"/>
                </a:solidFill>
              </a:defRPr>
            </a:lvl1pPr>
          </a:lstStyle>
          <a:p>
            <a:fld id="{CB4B3EF7-0E3E-C746-BEA3-A898439CAD76}" type="slidenum">
              <a:rPr lang="fr-FR" smtClean="0"/>
              <a:pPr/>
              <a:t>‹#›</a:t>
            </a:fld>
            <a:endParaRPr lang="fr-FR"/>
          </a:p>
        </p:txBody>
      </p:sp>
      <p:cxnSp>
        <p:nvCxnSpPr>
          <p:cNvPr id="11" name="Connecteur droit 10">
            <a:extLst>
              <a:ext uri="{FF2B5EF4-FFF2-40B4-BE49-F238E27FC236}">
                <a16:creationId xmlns:a16="http://schemas.microsoft.com/office/drawing/2014/main" id="{8F423BC3-4A17-0AC0-1773-699A880687AC}"/>
              </a:ext>
            </a:extLst>
          </p:cNvPr>
          <p:cNvCxnSpPr>
            <a:cxnSpLocks/>
          </p:cNvCxnSpPr>
          <p:nvPr userDrawn="1"/>
        </p:nvCxnSpPr>
        <p:spPr>
          <a:xfrm>
            <a:off x="4375646" y="362893"/>
            <a:ext cx="0" cy="5382102"/>
          </a:xfrm>
          <a:prstGeom prst="line">
            <a:avLst/>
          </a:prstGeom>
          <a:ln w="19050">
            <a:solidFill>
              <a:srgbClr val="2484C6"/>
            </a:solidFill>
          </a:ln>
        </p:spPr>
        <p:style>
          <a:lnRef idx="1">
            <a:schemeClr val="accent1"/>
          </a:lnRef>
          <a:fillRef idx="0">
            <a:schemeClr val="accent1"/>
          </a:fillRef>
          <a:effectRef idx="0">
            <a:schemeClr val="accent1"/>
          </a:effectRef>
          <a:fontRef idx="minor">
            <a:schemeClr val="tx1"/>
          </a:fontRef>
        </p:style>
      </p:cxnSp>
      <p:pic>
        <p:nvPicPr>
          <p:cNvPr id="5" name="Image 4">
            <a:extLst>
              <a:ext uri="{FF2B5EF4-FFF2-40B4-BE49-F238E27FC236}">
                <a16:creationId xmlns:a16="http://schemas.microsoft.com/office/drawing/2014/main" id="{BA39EDBE-1953-F785-26C8-921E1D30C950}"/>
              </a:ext>
            </a:extLst>
          </p:cNvPr>
          <p:cNvPicPr>
            <a:picLocks noChangeAspect="1"/>
          </p:cNvPicPr>
          <p:nvPr userDrawn="1"/>
        </p:nvPicPr>
        <p:blipFill>
          <a:blip r:embed="rId2"/>
          <a:srcRect/>
          <a:stretch/>
        </p:blipFill>
        <p:spPr>
          <a:xfrm>
            <a:off x="9880050" y="6027923"/>
            <a:ext cx="1406500" cy="704100"/>
          </a:xfrm>
          <a:prstGeom prst="rect">
            <a:avLst/>
          </a:prstGeom>
        </p:spPr>
      </p:pic>
      <p:pic>
        <p:nvPicPr>
          <p:cNvPr id="6" name="Image 5">
            <a:extLst>
              <a:ext uri="{FF2B5EF4-FFF2-40B4-BE49-F238E27FC236}">
                <a16:creationId xmlns:a16="http://schemas.microsoft.com/office/drawing/2014/main" id="{166A0ACF-254F-065C-B60F-D5C76826A03D}"/>
              </a:ext>
            </a:extLst>
          </p:cNvPr>
          <p:cNvPicPr>
            <a:picLocks noChangeAspect="1"/>
          </p:cNvPicPr>
          <p:nvPr userDrawn="1"/>
        </p:nvPicPr>
        <p:blipFill>
          <a:blip r:embed="rId3"/>
          <a:srcRect/>
          <a:stretch/>
        </p:blipFill>
        <p:spPr>
          <a:xfrm>
            <a:off x="4779" y="5902601"/>
            <a:ext cx="1800365" cy="955397"/>
          </a:xfrm>
          <a:prstGeom prst="rect">
            <a:avLst/>
          </a:prstGeom>
        </p:spPr>
      </p:pic>
      <p:pic>
        <p:nvPicPr>
          <p:cNvPr id="8" name="Image 7">
            <a:extLst>
              <a:ext uri="{FF2B5EF4-FFF2-40B4-BE49-F238E27FC236}">
                <a16:creationId xmlns:a16="http://schemas.microsoft.com/office/drawing/2014/main" id="{3C5F120B-800D-AFA7-2154-0188B5D51EF7}"/>
              </a:ext>
            </a:extLst>
          </p:cNvPr>
          <p:cNvPicPr>
            <a:picLocks noChangeAspect="1"/>
          </p:cNvPicPr>
          <p:nvPr userDrawn="1"/>
        </p:nvPicPr>
        <p:blipFill>
          <a:blip r:embed="rId4"/>
          <a:srcRect/>
          <a:stretch/>
        </p:blipFill>
        <p:spPr>
          <a:xfrm>
            <a:off x="1957928" y="6379973"/>
            <a:ext cx="1846504" cy="478026"/>
          </a:xfrm>
          <a:prstGeom prst="rect">
            <a:avLst/>
          </a:prstGeom>
        </p:spPr>
      </p:pic>
    </p:spTree>
    <p:extLst>
      <p:ext uri="{BB962C8B-B14F-4D97-AF65-F5344CB8AC3E}">
        <p14:creationId xmlns:p14="http://schemas.microsoft.com/office/powerpoint/2010/main" val="203533118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Emphase - Assurances">
    <p:bg>
      <p:bgPr>
        <a:solidFill>
          <a:srgbClr val="C95784">
            <a:alpha val="2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7748" y="457201"/>
            <a:ext cx="3784966" cy="1057075"/>
          </a:xfrm>
          <a:solidFill>
            <a:schemeClr val="tx1"/>
          </a:solidFill>
        </p:spPr>
        <p:txBody>
          <a:bodyPr tIns="72000" anchor="t" anchorCtr="0">
            <a:spAutoFit/>
          </a:bodyPr>
          <a:lstStyle>
            <a:lvl1pPr algn="ctr">
              <a:defRPr sz="3387">
                <a:solidFill>
                  <a:schemeClr val="bg1"/>
                </a:solidFill>
              </a:defRPr>
            </a:lvl1pPr>
          </a:lstStyle>
          <a:p>
            <a:r>
              <a:rPr lang="fr-FR"/>
              <a:t>Modifiez le style du titre</a:t>
            </a:r>
            <a:endParaRPr lang="en-US"/>
          </a:p>
        </p:txBody>
      </p:sp>
      <p:sp>
        <p:nvSpPr>
          <p:cNvPr id="3" name="Content Placeholder 2"/>
          <p:cNvSpPr>
            <a:spLocks noGrp="1"/>
          </p:cNvSpPr>
          <p:nvPr>
            <p:ph idx="1"/>
          </p:nvPr>
        </p:nvSpPr>
        <p:spPr>
          <a:xfrm>
            <a:off x="4481975" y="457201"/>
            <a:ext cx="7232277" cy="5183068"/>
          </a:xfrm>
        </p:spPr>
        <p:txBody>
          <a:bodyPr/>
          <a:lstStyle>
            <a:lvl1pPr>
              <a:lnSpc>
                <a:spcPct val="100000"/>
              </a:lnSpc>
              <a:defRPr sz="2540"/>
            </a:lvl1pPr>
            <a:lvl2pPr>
              <a:lnSpc>
                <a:spcPct val="100000"/>
              </a:lnSpc>
              <a:defRPr sz="2117"/>
            </a:lvl2pPr>
            <a:lvl3pPr>
              <a:lnSpc>
                <a:spcPct val="100000"/>
              </a:lnSpc>
              <a:defRPr sz="1905"/>
            </a:lvl3pPr>
            <a:lvl4pPr>
              <a:lnSpc>
                <a:spcPct val="100000"/>
              </a:lnSpc>
              <a:defRPr sz="1693"/>
            </a:lvl4pPr>
            <a:lvl5pPr>
              <a:lnSpc>
                <a:spcPct val="100000"/>
              </a:lnSpc>
              <a:defRPr sz="1482"/>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p:cNvSpPr>
            <a:spLocks noGrp="1"/>
          </p:cNvSpPr>
          <p:nvPr>
            <p:ph type="body" sz="half" idx="2"/>
          </p:nvPr>
        </p:nvSpPr>
        <p:spPr>
          <a:xfrm>
            <a:off x="477749" y="1196202"/>
            <a:ext cx="3784966" cy="4444066"/>
          </a:xfrm>
        </p:spPr>
        <p:txBody>
          <a:bodyPr>
            <a:normAutofit/>
          </a:bodyPr>
          <a:lstStyle>
            <a:lvl1pPr marL="0" indent="0" algn="r">
              <a:buNone/>
              <a:defRPr sz="1905" b="0" i="1">
                <a:solidFill>
                  <a:srgbClr val="C95784"/>
                </a:solidFill>
                <a:latin typeface="Epilogue Light" pitchFamily="2" charset="77"/>
              </a:defRPr>
            </a:lvl1pPr>
            <a:lvl2pPr marL="457194" indent="0">
              <a:buNone/>
              <a:defRPr sz="1400"/>
            </a:lvl2pPr>
            <a:lvl3pPr marL="914389" indent="0">
              <a:buNone/>
              <a:defRPr sz="1200"/>
            </a:lvl3pPr>
            <a:lvl4pPr marL="1371583" indent="0">
              <a:buNone/>
              <a:defRPr sz="1000"/>
            </a:lvl4pPr>
            <a:lvl5pPr marL="1828777" indent="0">
              <a:buNone/>
              <a:defRPr sz="1000"/>
            </a:lvl5pPr>
            <a:lvl6pPr marL="2285971" indent="0">
              <a:buNone/>
              <a:defRPr sz="1000"/>
            </a:lvl6pPr>
            <a:lvl7pPr marL="2743167" indent="0">
              <a:buNone/>
              <a:defRPr sz="1000"/>
            </a:lvl7pPr>
            <a:lvl8pPr marL="3200361" indent="0">
              <a:buNone/>
              <a:defRPr sz="1000"/>
            </a:lvl8pPr>
            <a:lvl9pPr marL="3657555" indent="0">
              <a:buNone/>
              <a:defRPr sz="1000"/>
            </a:lvl9pPr>
          </a:lstStyle>
          <a:p>
            <a:pPr lvl="0"/>
            <a:r>
              <a:rPr lang="fr-FR"/>
              <a:t>Cliquez pour modifier les styles du texte du masque</a:t>
            </a:r>
          </a:p>
        </p:txBody>
      </p:sp>
      <p:sp>
        <p:nvSpPr>
          <p:cNvPr id="7" name="Slide Number Placeholder 6"/>
          <p:cNvSpPr>
            <a:spLocks noGrp="1"/>
          </p:cNvSpPr>
          <p:nvPr>
            <p:ph type="sldNum" sz="quarter" idx="12"/>
          </p:nvPr>
        </p:nvSpPr>
        <p:spPr>
          <a:solidFill>
            <a:srgbClr val="C95784"/>
          </a:solidFill>
        </p:spPr>
        <p:txBody>
          <a:bodyPr/>
          <a:lstStyle>
            <a:lvl1pPr>
              <a:defRPr>
                <a:solidFill>
                  <a:schemeClr val="bg1"/>
                </a:solidFill>
              </a:defRPr>
            </a:lvl1pPr>
          </a:lstStyle>
          <a:p>
            <a:fld id="{CB4B3EF7-0E3E-C746-BEA3-A898439CAD76}" type="slidenum">
              <a:rPr lang="fr-FR" smtClean="0"/>
              <a:pPr/>
              <a:t>‹#›</a:t>
            </a:fld>
            <a:endParaRPr lang="fr-FR"/>
          </a:p>
        </p:txBody>
      </p:sp>
      <p:cxnSp>
        <p:nvCxnSpPr>
          <p:cNvPr id="11" name="Connecteur droit 10">
            <a:extLst>
              <a:ext uri="{FF2B5EF4-FFF2-40B4-BE49-F238E27FC236}">
                <a16:creationId xmlns:a16="http://schemas.microsoft.com/office/drawing/2014/main" id="{8F423BC3-4A17-0AC0-1773-699A880687AC}"/>
              </a:ext>
            </a:extLst>
          </p:cNvPr>
          <p:cNvCxnSpPr>
            <a:cxnSpLocks/>
          </p:cNvCxnSpPr>
          <p:nvPr userDrawn="1"/>
        </p:nvCxnSpPr>
        <p:spPr>
          <a:xfrm>
            <a:off x="4375646" y="362893"/>
            <a:ext cx="0" cy="5382102"/>
          </a:xfrm>
          <a:prstGeom prst="line">
            <a:avLst/>
          </a:prstGeom>
          <a:ln w="19050">
            <a:solidFill>
              <a:srgbClr val="C95784"/>
            </a:solidFill>
          </a:ln>
        </p:spPr>
        <p:style>
          <a:lnRef idx="1">
            <a:schemeClr val="accent1"/>
          </a:lnRef>
          <a:fillRef idx="0">
            <a:schemeClr val="accent1"/>
          </a:fillRef>
          <a:effectRef idx="0">
            <a:schemeClr val="accent1"/>
          </a:effectRef>
          <a:fontRef idx="minor">
            <a:schemeClr val="tx1"/>
          </a:fontRef>
        </p:style>
      </p:cxnSp>
      <p:pic>
        <p:nvPicPr>
          <p:cNvPr id="5" name="Image 4">
            <a:extLst>
              <a:ext uri="{FF2B5EF4-FFF2-40B4-BE49-F238E27FC236}">
                <a16:creationId xmlns:a16="http://schemas.microsoft.com/office/drawing/2014/main" id="{D8F44091-35EC-C481-912F-81D4CB74F687}"/>
              </a:ext>
            </a:extLst>
          </p:cNvPr>
          <p:cNvPicPr>
            <a:picLocks noChangeAspect="1"/>
          </p:cNvPicPr>
          <p:nvPr userDrawn="1"/>
        </p:nvPicPr>
        <p:blipFill>
          <a:blip r:embed="rId2"/>
          <a:srcRect/>
          <a:stretch/>
        </p:blipFill>
        <p:spPr>
          <a:xfrm>
            <a:off x="9880050" y="6027923"/>
            <a:ext cx="1406500" cy="704100"/>
          </a:xfrm>
          <a:prstGeom prst="rect">
            <a:avLst/>
          </a:prstGeom>
        </p:spPr>
      </p:pic>
      <p:pic>
        <p:nvPicPr>
          <p:cNvPr id="6" name="Image 5">
            <a:extLst>
              <a:ext uri="{FF2B5EF4-FFF2-40B4-BE49-F238E27FC236}">
                <a16:creationId xmlns:a16="http://schemas.microsoft.com/office/drawing/2014/main" id="{D5B8ECF6-BE94-F9AB-EE9E-B742902CEE8D}"/>
              </a:ext>
            </a:extLst>
          </p:cNvPr>
          <p:cNvPicPr>
            <a:picLocks noChangeAspect="1"/>
          </p:cNvPicPr>
          <p:nvPr userDrawn="1"/>
        </p:nvPicPr>
        <p:blipFill>
          <a:blip r:embed="rId3"/>
          <a:srcRect/>
          <a:stretch/>
        </p:blipFill>
        <p:spPr>
          <a:xfrm>
            <a:off x="4780" y="5902601"/>
            <a:ext cx="1800363" cy="955396"/>
          </a:xfrm>
          <a:prstGeom prst="rect">
            <a:avLst/>
          </a:prstGeom>
        </p:spPr>
      </p:pic>
      <p:pic>
        <p:nvPicPr>
          <p:cNvPr id="8" name="Image 7">
            <a:extLst>
              <a:ext uri="{FF2B5EF4-FFF2-40B4-BE49-F238E27FC236}">
                <a16:creationId xmlns:a16="http://schemas.microsoft.com/office/drawing/2014/main" id="{6DA2D28D-45BD-C824-15A7-279E7E1419E8}"/>
              </a:ext>
            </a:extLst>
          </p:cNvPr>
          <p:cNvPicPr>
            <a:picLocks noChangeAspect="1"/>
          </p:cNvPicPr>
          <p:nvPr userDrawn="1"/>
        </p:nvPicPr>
        <p:blipFill>
          <a:blip r:embed="rId4"/>
          <a:srcRect/>
          <a:stretch/>
        </p:blipFill>
        <p:spPr>
          <a:xfrm>
            <a:off x="1957928" y="6379973"/>
            <a:ext cx="1846504" cy="478026"/>
          </a:xfrm>
          <a:prstGeom prst="rect">
            <a:avLst/>
          </a:prstGeom>
        </p:spPr>
      </p:pic>
    </p:spTree>
    <p:extLst>
      <p:ext uri="{BB962C8B-B14F-4D97-AF65-F5344CB8AC3E}">
        <p14:creationId xmlns:p14="http://schemas.microsoft.com/office/powerpoint/2010/main" val="349609241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Emphase - Noir et blanc">
    <p:bg>
      <p:bgPr>
        <a:solidFill>
          <a:schemeClr val="bg1">
            <a:alpha val="2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7748" y="457201"/>
            <a:ext cx="3784966" cy="1057075"/>
          </a:xfrm>
          <a:solidFill>
            <a:schemeClr val="tx1"/>
          </a:solidFill>
        </p:spPr>
        <p:txBody>
          <a:bodyPr tIns="72000" anchor="t" anchorCtr="0">
            <a:spAutoFit/>
          </a:bodyPr>
          <a:lstStyle>
            <a:lvl1pPr algn="ctr">
              <a:defRPr sz="3387">
                <a:solidFill>
                  <a:schemeClr val="bg1"/>
                </a:solidFill>
              </a:defRPr>
            </a:lvl1pPr>
          </a:lstStyle>
          <a:p>
            <a:r>
              <a:rPr lang="fr-FR"/>
              <a:t>Modifiez le style du titre</a:t>
            </a:r>
            <a:endParaRPr lang="en-US"/>
          </a:p>
        </p:txBody>
      </p:sp>
      <p:sp>
        <p:nvSpPr>
          <p:cNvPr id="3" name="Content Placeholder 2"/>
          <p:cNvSpPr>
            <a:spLocks noGrp="1"/>
          </p:cNvSpPr>
          <p:nvPr>
            <p:ph idx="1"/>
          </p:nvPr>
        </p:nvSpPr>
        <p:spPr>
          <a:xfrm>
            <a:off x="4481975" y="457201"/>
            <a:ext cx="7232277" cy="5183068"/>
          </a:xfrm>
        </p:spPr>
        <p:txBody>
          <a:bodyPr/>
          <a:lstStyle>
            <a:lvl1pPr>
              <a:lnSpc>
                <a:spcPct val="100000"/>
              </a:lnSpc>
              <a:defRPr sz="2540"/>
            </a:lvl1pPr>
            <a:lvl2pPr>
              <a:lnSpc>
                <a:spcPct val="100000"/>
              </a:lnSpc>
              <a:defRPr sz="2117"/>
            </a:lvl2pPr>
            <a:lvl3pPr>
              <a:lnSpc>
                <a:spcPct val="100000"/>
              </a:lnSpc>
              <a:defRPr sz="1905"/>
            </a:lvl3pPr>
            <a:lvl4pPr>
              <a:lnSpc>
                <a:spcPct val="100000"/>
              </a:lnSpc>
              <a:defRPr sz="1693"/>
            </a:lvl4pPr>
            <a:lvl5pPr>
              <a:lnSpc>
                <a:spcPct val="100000"/>
              </a:lnSpc>
              <a:defRPr sz="1482"/>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p:cNvSpPr>
            <a:spLocks noGrp="1"/>
          </p:cNvSpPr>
          <p:nvPr>
            <p:ph type="body" sz="half" idx="2"/>
          </p:nvPr>
        </p:nvSpPr>
        <p:spPr>
          <a:xfrm>
            <a:off x="477749" y="1196202"/>
            <a:ext cx="3784966" cy="4444066"/>
          </a:xfrm>
        </p:spPr>
        <p:txBody>
          <a:bodyPr>
            <a:normAutofit/>
          </a:bodyPr>
          <a:lstStyle>
            <a:lvl1pPr marL="0" indent="0" algn="r">
              <a:buNone/>
              <a:defRPr sz="1905" b="0" i="1">
                <a:solidFill>
                  <a:schemeClr val="tx1"/>
                </a:solidFill>
                <a:latin typeface="Epilogue Light" pitchFamily="2" charset="77"/>
              </a:defRPr>
            </a:lvl1pPr>
            <a:lvl2pPr marL="457194" indent="0">
              <a:buNone/>
              <a:defRPr sz="1400"/>
            </a:lvl2pPr>
            <a:lvl3pPr marL="914389" indent="0">
              <a:buNone/>
              <a:defRPr sz="1200"/>
            </a:lvl3pPr>
            <a:lvl4pPr marL="1371583" indent="0">
              <a:buNone/>
              <a:defRPr sz="1000"/>
            </a:lvl4pPr>
            <a:lvl5pPr marL="1828777" indent="0">
              <a:buNone/>
              <a:defRPr sz="1000"/>
            </a:lvl5pPr>
            <a:lvl6pPr marL="2285971" indent="0">
              <a:buNone/>
              <a:defRPr sz="1000"/>
            </a:lvl6pPr>
            <a:lvl7pPr marL="2743167" indent="0">
              <a:buNone/>
              <a:defRPr sz="1000"/>
            </a:lvl7pPr>
            <a:lvl8pPr marL="3200361" indent="0">
              <a:buNone/>
              <a:defRPr sz="1000"/>
            </a:lvl8pPr>
            <a:lvl9pPr marL="3657555" indent="0">
              <a:buNone/>
              <a:defRPr sz="1000"/>
            </a:lvl9pPr>
          </a:lstStyle>
          <a:p>
            <a:pPr lvl="0"/>
            <a:r>
              <a:rPr lang="fr-FR"/>
              <a:t>Cliquez pour modifier les styles du texte du masque</a:t>
            </a:r>
          </a:p>
        </p:txBody>
      </p:sp>
      <p:sp>
        <p:nvSpPr>
          <p:cNvPr id="7" name="Slide Number Placeholder 6"/>
          <p:cNvSpPr>
            <a:spLocks noGrp="1"/>
          </p:cNvSpPr>
          <p:nvPr>
            <p:ph type="sldNum" sz="quarter" idx="12"/>
          </p:nvPr>
        </p:nvSpPr>
        <p:spPr>
          <a:solidFill>
            <a:schemeClr val="tx1"/>
          </a:solidFill>
        </p:spPr>
        <p:txBody>
          <a:bodyPr/>
          <a:lstStyle>
            <a:lvl1pPr>
              <a:defRPr>
                <a:solidFill>
                  <a:schemeClr val="bg1"/>
                </a:solidFill>
              </a:defRPr>
            </a:lvl1pPr>
          </a:lstStyle>
          <a:p>
            <a:fld id="{CB4B3EF7-0E3E-C746-BEA3-A898439CAD76}" type="slidenum">
              <a:rPr lang="fr-FR" smtClean="0"/>
              <a:pPr/>
              <a:t>‹#›</a:t>
            </a:fld>
            <a:endParaRPr lang="fr-FR"/>
          </a:p>
        </p:txBody>
      </p:sp>
      <p:cxnSp>
        <p:nvCxnSpPr>
          <p:cNvPr id="11" name="Connecteur droit 10">
            <a:extLst>
              <a:ext uri="{FF2B5EF4-FFF2-40B4-BE49-F238E27FC236}">
                <a16:creationId xmlns:a16="http://schemas.microsoft.com/office/drawing/2014/main" id="{8F423BC3-4A17-0AC0-1773-699A880687AC}"/>
              </a:ext>
            </a:extLst>
          </p:cNvPr>
          <p:cNvCxnSpPr>
            <a:cxnSpLocks/>
          </p:cNvCxnSpPr>
          <p:nvPr userDrawn="1"/>
        </p:nvCxnSpPr>
        <p:spPr>
          <a:xfrm>
            <a:off x="4375646" y="362893"/>
            <a:ext cx="0" cy="53821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Image 4">
            <a:extLst>
              <a:ext uri="{FF2B5EF4-FFF2-40B4-BE49-F238E27FC236}">
                <a16:creationId xmlns:a16="http://schemas.microsoft.com/office/drawing/2014/main" id="{47D9CCA9-E4A1-D988-7F61-BB53EBF9F262}"/>
              </a:ext>
            </a:extLst>
          </p:cNvPr>
          <p:cNvPicPr>
            <a:picLocks noChangeAspect="1"/>
          </p:cNvPicPr>
          <p:nvPr userDrawn="1"/>
        </p:nvPicPr>
        <p:blipFill>
          <a:blip r:embed="rId2"/>
          <a:srcRect/>
          <a:stretch/>
        </p:blipFill>
        <p:spPr>
          <a:xfrm>
            <a:off x="9880030" y="6027923"/>
            <a:ext cx="1406540" cy="704100"/>
          </a:xfrm>
          <a:prstGeom prst="rect">
            <a:avLst/>
          </a:prstGeom>
        </p:spPr>
      </p:pic>
      <p:pic>
        <p:nvPicPr>
          <p:cNvPr id="6" name="Image 5">
            <a:extLst>
              <a:ext uri="{FF2B5EF4-FFF2-40B4-BE49-F238E27FC236}">
                <a16:creationId xmlns:a16="http://schemas.microsoft.com/office/drawing/2014/main" id="{151E52FC-6426-FFD1-BCC3-087F6262E16B}"/>
              </a:ext>
            </a:extLst>
          </p:cNvPr>
          <p:cNvPicPr>
            <a:picLocks noChangeAspect="1"/>
          </p:cNvPicPr>
          <p:nvPr userDrawn="1"/>
        </p:nvPicPr>
        <p:blipFill>
          <a:blip r:embed="rId3"/>
          <a:srcRect/>
          <a:stretch/>
        </p:blipFill>
        <p:spPr>
          <a:xfrm>
            <a:off x="4777" y="5902601"/>
            <a:ext cx="1800369" cy="955399"/>
          </a:xfrm>
          <a:prstGeom prst="rect">
            <a:avLst/>
          </a:prstGeom>
        </p:spPr>
      </p:pic>
      <p:pic>
        <p:nvPicPr>
          <p:cNvPr id="8" name="Image 7">
            <a:extLst>
              <a:ext uri="{FF2B5EF4-FFF2-40B4-BE49-F238E27FC236}">
                <a16:creationId xmlns:a16="http://schemas.microsoft.com/office/drawing/2014/main" id="{FFFC4AD3-E6B8-1011-FBFA-41EBFC00F131}"/>
              </a:ext>
            </a:extLst>
          </p:cNvPr>
          <p:cNvPicPr>
            <a:picLocks noChangeAspect="1"/>
          </p:cNvPicPr>
          <p:nvPr userDrawn="1"/>
        </p:nvPicPr>
        <p:blipFill>
          <a:blip r:embed="rId4"/>
          <a:srcRect/>
          <a:stretch/>
        </p:blipFill>
        <p:spPr>
          <a:xfrm>
            <a:off x="1957928" y="6379973"/>
            <a:ext cx="1846504" cy="478026"/>
          </a:xfrm>
          <a:prstGeom prst="rect">
            <a:avLst/>
          </a:prstGeom>
        </p:spPr>
      </p:pic>
    </p:spTree>
    <p:extLst>
      <p:ext uri="{BB962C8B-B14F-4D97-AF65-F5344CB8AC3E}">
        <p14:creationId xmlns:p14="http://schemas.microsoft.com/office/powerpoint/2010/main" val="76484492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péciale image - Originale">
    <p:bg>
      <p:bgPr>
        <a:solidFill>
          <a:schemeClr val="bg1">
            <a:alpha val="20000"/>
          </a:schemeClr>
        </a:solidFill>
        <a:effectLst/>
      </p:bgPr>
    </p:bg>
    <p:spTree>
      <p:nvGrpSpPr>
        <p:cNvPr id="1" name=""/>
        <p:cNvGrpSpPr/>
        <p:nvPr/>
      </p:nvGrpSpPr>
      <p:grpSpPr>
        <a:xfrm>
          <a:off x="0" y="0"/>
          <a:ext cx="0" cy="0"/>
          <a:chOff x="0" y="0"/>
          <a:chExt cx="0" cy="0"/>
        </a:xfrm>
      </p:grpSpPr>
      <p:sp>
        <p:nvSpPr>
          <p:cNvPr id="6" name="Espace réservé pour une image  5">
            <a:extLst>
              <a:ext uri="{FF2B5EF4-FFF2-40B4-BE49-F238E27FC236}">
                <a16:creationId xmlns:a16="http://schemas.microsoft.com/office/drawing/2014/main" id="{FFBF8E00-0359-B97F-80D1-420BAEF1EFC1}"/>
              </a:ext>
            </a:extLst>
          </p:cNvPr>
          <p:cNvSpPr>
            <a:spLocks noGrp="1" noChangeAspect="1"/>
          </p:cNvSpPr>
          <p:nvPr>
            <p:ph type="pic" sz="quarter" idx="10"/>
          </p:nvPr>
        </p:nvSpPr>
        <p:spPr>
          <a:xfrm>
            <a:off x="0" y="-1"/>
            <a:ext cx="12192000" cy="6858000"/>
          </a:xfrm>
        </p:spPr>
        <p:txBody>
          <a:bodyPr anchor="ctr" anchorCtr="1"/>
          <a:lstStyle/>
          <a:p>
            <a:r>
              <a:rPr lang="fr-FR"/>
              <a:t>Cliquez sur l'icône pour ajouter une image</a:t>
            </a:r>
          </a:p>
        </p:txBody>
      </p:sp>
      <p:sp>
        <p:nvSpPr>
          <p:cNvPr id="9" name="Espace réservé du texte 8">
            <a:extLst>
              <a:ext uri="{FF2B5EF4-FFF2-40B4-BE49-F238E27FC236}">
                <a16:creationId xmlns:a16="http://schemas.microsoft.com/office/drawing/2014/main" id="{4C0AC7B1-694A-C263-1A16-30606E9B101A}"/>
              </a:ext>
            </a:extLst>
          </p:cNvPr>
          <p:cNvSpPr>
            <a:spLocks noGrp="1"/>
          </p:cNvSpPr>
          <p:nvPr>
            <p:ph type="body" sz="quarter" idx="11"/>
          </p:nvPr>
        </p:nvSpPr>
        <p:spPr>
          <a:xfrm>
            <a:off x="604812" y="2156336"/>
            <a:ext cx="4927537" cy="2545329"/>
          </a:xfrm>
          <a:solidFill>
            <a:srgbClr val="00BF9A">
              <a:alpha val="80000"/>
            </a:srgbClr>
          </a:solidFill>
          <a:effectLst>
            <a:glow rad="190500">
              <a:srgbClr val="00BF9A">
                <a:alpha val="70000"/>
              </a:srgbClr>
            </a:glow>
          </a:effectLst>
        </p:spPr>
        <p:txBody>
          <a:bodyPr lIns="180000" tIns="180000" rIns="180000" bIns="180000">
            <a:spAutoFit/>
          </a:bodyPr>
          <a:lstStyle>
            <a:lvl1pPr marL="0" indent="0">
              <a:lnSpc>
                <a:spcPct val="100000"/>
              </a:lnSpc>
              <a:buNone/>
              <a:defRPr i="1">
                <a:solidFill>
                  <a:schemeClr val="bg1"/>
                </a:solidFill>
              </a:defRPr>
            </a:lvl1pPr>
            <a:lvl2pPr marL="457194" indent="0">
              <a:lnSpc>
                <a:spcPct val="100000"/>
              </a:lnSpc>
              <a:buNone/>
              <a:defRPr i="1">
                <a:solidFill>
                  <a:schemeClr val="bg1"/>
                </a:solidFill>
              </a:defRPr>
            </a:lvl2pPr>
            <a:lvl3pPr marL="914389" indent="0">
              <a:lnSpc>
                <a:spcPct val="100000"/>
              </a:lnSpc>
              <a:buNone/>
              <a:defRPr i="1">
                <a:solidFill>
                  <a:schemeClr val="bg1"/>
                </a:solidFill>
              </a:defRPr>
            </a:lvl3pPr>
            <a:lvl4pPr marL="1371583" indent="0">
              <a:lnSpc>
                <a:spcPct val="100000"/>
              </a:lnSpc>
              <a:buNone/>
              <a:defRPr i="1">
                <a:solidFill>
                  <a:schemeClr val="bg1"/>
                </a:solidFill>
              </a:defRPr>
            </a:lvl4pPr>
            <a:lvl5pPr marL="1828777" indent="0">
              <a:lnSpc>
                <a:spcPct val="100000"/>
              </a:lnSpc>
              <a:buNone/>
              <a:defRPr i="1">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077574263"/>
      </p:ext>
    </p:extLst>
  </p:cSld>
  <p:clrMapOvr>
    <a:masterClrMapping/>
  </p:clrMapOvr>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péciale image - Salaire">
    <p:bg>
      <p:bgPr>
        <a:solidFill>
          <a:schemeClr val="bg1">
            <a:alpha val="20000"/>
          </a:schemeClr>
        </a:solidFill>
        <a:effectLst/>
      </p:bgPr>
    </p:bg>
    <p:spTree>
      <p:nvGrpSpPr>
        <p:cNvPr id="1" name=""/>
        <p:cNvGrpSpPr/>
        <p:nvPr/>
      </p:nvGrpSpPr>
      <p:grpSpPr>
        <a:xfrm>
          <a:off x="0" y="0"/>
          <a:ext cx="0" cy="0"/>
          <a:chOff x="0" y="0"/>
          <a:chExt cx="0" cy="0"/>
        </a:xfrm>
      </p:grpSpPr>
      <p:sp>
        <p:nvSpPr>
          <p:cNvPr id="6" name="Espace réservé pour une image  5">
            <a:extLst>
              <a:ext uri="{FF2B5EF4-FFF2-40B4-BE49-F238E27FC236}">
                <a16:creationId xmlns:a16="http://schemas.microsoft.com/office/drawing/2014/main" id="{FFBF8E00-0359-B97F-80D1-420BAEF1EFC1}"/>
              </a:ext>
            </a:extLst>
          </p:cNvPr>
          <p:cNvSpPr>
            <a:spLocks noGrp="1" noChangeAspect="1"/>
          </p:cNvSpPr>
          <p:nvPr>
            <p:ph type="pic" sz="quarter" idx="10"/>
          </p:nvPr>
        </p:nvSpPr>
        <p:spPr>
          <a:xfrm>
            <a:off x="0" y="-1"/>
            <a:ext cx="12192000" cy="6858000"/>
          </a:xfrm>
        </p:spPr>
        <p:txBody>
          <a:bodyPr anchor="ctr" anchorCtr="1"/>
          <a:lstStyle/>
          <a:p>
            <a:r>
              <a:rPr lang="fr-FR"/>
              <a:t>Cliquez sur l'icône pour ajouter une image</a:t>
            </a:r>
          </a:p>
        </p:txBody>
      </p:sp>
      <p:sp>
        <p:nvSpPr>
          <p:cNvPr id="9" name="Espace réservé du texte 8">
            <a:extLst>
              <a:ext uri="{FF2B5EF4-FFF2-40B4-BE49-F238E27FC236}">
                <a16:creationId xmlns:a16="http://schemas.microsoft.com/office/drawing/2014/main" id="{4C0AC7B1-694A-C263-1A16-30606E9B101A}"/>
              </a:ext>
            </a:extLst>
          </p:cNvPr>
          <p:cNvSpPr>
            <a:spLocks noGrp="1"/>
          </p:cNvSpPr>
          <p:nvPr>
            <p:ph type="body" sz="quarter" idx="11"/>
          </p:nvPr>
        </p:nvSpPr>
        <p:spPr>
          <a:xfrm>
            <a:off x="604812" y="2156336"/>
            <a:ext cx="4927537" cy="2545329"/>
          </a:xfrm>
          <a:solidFill>
            <a:srgbClr val="FBB042">
              <a:alpha val="80000"/>
            </a:srgbClr>
          </a:solidFill>
          <a:effectLst>
            <a:glow rad="190500">
              <a:srgbClr val="FBB042">
                <a:alpha val="70000"/>
              </a:srgbClr>
            </a:glow>
          </a:effectLst>
        </p:spPr>
        <p:txBody>
          <a:bodyPr lIns="180000" tIns="180000" rIns="180000" bIns="180000">
            <a:spAutoFit/>
          </a:bodyPr>
          <a:lstStyle>
            <a:lvl1pPr marL="0" indent="0">
              <a:lnSpc>
                <a:spcPct val="100000"/>
              </a:lnSpc>
              <a:buNone/>
              <a:defRPr i="1">
                <a:solidFill>
                  <a:schemeClr val="bg1"/>
                </a:solidFill>
              </a:defRPr>
            </a:lvl1pPr>
            <a:lvl2pPr marL="457194" indent="0">
              <a:lnSpc>
                <a:spcPct val="100000"/>
              </a:lnSpc>
              <a:buNone/>
              <a:defRPr i="1">
                <a:solidFill>
                  <a:schemeClr val="bg1"/>
                </a:solidFill>
              </a:defRPr>
            </a:lvl2pPr>
            <a:lvl3pPr marL="914389" indent="0">
              <a:lnSpc>
                <a:spcPct val="100000"/>
              </a:lnSpc>
              <a:buNone/>
              <a:defRPr i="1">
                <a:solidFill>
                  <a:schemeClr val="bg1"/>
                </a:solidFill>
              </a:defRPr>
            </a:lvl3pPr>
            <a:lvl4pPr marL="1371583" indent="0">
              <a:lnSpc>
                <a:spcPct val="100000"/>
              </a:lnSpc>
              <a:buNone/>
              <a:defRPr i="1">
                <a:solidFill>
                  <a:schemeClr val="bg1"/>
                </a:solidFill>
              </a:defRPr>
            </a:lvl4pPr>
            <a:lvl5pPr marL="1828777" indent="0">
              <a:lnSpc>
                <a:spcPct val="100000"/>
              </a:lnSpc>
              <a:buNone/>
              <a:defRPr i="1">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728154403"/>
      </p:ext>
    </p:extLst>
  </p:cSld>
  <p:clrMapOvr>
    <a:masterClrMapping/>
  </p:clrMapOvr>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Spéciale image - Conditions">
    <p:bg>
      <p:bgPr>
        <a:solidFill>
          <a:schemeClr val="bg1">
            <a:alpha val="20000"/>
          </a:schemeClr>
        </a:solidFill>
        <a:effectLst/>
      </p:bgPr>
    </p:bg>
    <p:spTree>
      <p:nvGrpSpPr>
        <p:cNvPr id="1" name=""/>
        <p:cNvGrpSpPr/>
        <p:nvPr/>
      </p:nvGrpSpPr>
      <p:grpSpPr>
        <a:xfrm>
          <a:off x="0" y="0"/>
          <a:ext cx="0" cy="0"/>
          <a:chOff x="0" y="0"/>
          <a:chExt cx="0" cy="0"/>
        </a:xfrm>
      </p:grpSpPr>
      <p:sp>
        <p:nvSpPr>
          <p:cNvPr id="6" name="Espace réservé pour une image  5">
            <a:extLst>
              <a:ext uri="{FF2B5EF4-FFF2-40B4-BE49-F238E27FC236}">
                <a16:creationId xmlns:a16="http://schemas.microsoft.com/office/drawing/2014/main" id="{FFBF8E00-0359-B97F-80D1-420BAEF1EFC1}"/>
              </a:ext>
            </a:extLst>
          </p:cNvPr>
          <p:cNvSpPr>
            <a:spLocks noGrp="1" noChangeAspect="1"/>
          </p:cNvSpPr>
          <p:nvPr>
            <p:ph type="pic" sz="quarter" idx="10"/>
          </p:nvPr>
        </p:nvSpPr>
        <p:spPr>
          <a:xfrm>
            <a:off x="0" y="-1"/>
            <a:ext cx="12192000" cy="6858000"/>
          </a:xfrm>
        </p:spPr>
        <p:txBody>
          <a:bodyPr anchor="ctr" anchorCtr="1"/>
          <a:lstStyle/>
          <a:p>
            <a:r>
              <a:rPr lang="fr-FR"/>
              <a:t>Cliquez sur l'icône pour ajouter une image</a:t>
            </a:r>
          </a:p>
        </p:txBody>
      </p:sp>
      <p:sp>
        <p:nvSpPr>
          <p:cNvPr id="9" name="Espace réservé du texte 8">
            <a:extLst>
              <a:ext uri="{FF2B5EF4-FFF2-40B4-BE49-F238E27FC236}">
                <a16:creationId xmlns:a16="http://schemas.microsoft.com/office/drawing/2014/main" id="{4C0AC7B1-694A-C263-1A16-30606E9B101A}"/>
              </a:ext>
            </a:extLst>
          </p:cNvPr>
          <p:cNvSpPr>
            <a:spLocks noGrp="1"/>
          </p:cNvSpPr>
          <p:nvPr>
            <p:ph type="body" sz="quarter" idx="11"/>
          </p:nvPr>
        </p:nvSpPr>
        <p:spPr>
          <a:xfrm>
            <a:off x="604812" y="2156336"/>
            <a:ext cx="4927537" cy="2545329"/>
          </a:xfrm>
          <a:solidFill>
            <a:srgbClr val="F04E23">
              <a:alpha val="80000"/>
            </a:srgbClr>
          </a:solidFill>
          <a:effectLst>
            <a:glow rad="190500">
              <a:srgbClr val="F04E23">
                <a:alpha val="70000"/>
              </a:srgbClr>
            </a:glow>
          </a:effectLst>
        </p:spPr>
        <p:txBody>
          <a:bodyPr lIns="180000" tIns="180000" rIns="180000" bIns="180000">
            <a:spAutoFit/>
          </a:bodyPr>
          <a:lstStyle>
            <a:lvl1pPr marL="0" indent="0">
              <a:lnSpc>
                <a:spcPct val="100000"/>
              </a:lnSpc>
              <a:buNone/>
              <a:defRPr i="1">
                <a:solidFill>
                  <a:schemeClr val="bg1"/>
                </a:solidFill>
              </a:defRPr>
            </a:lvl1pPr>
            <a:lvl2pPr marL="457194" indent="0">
              <a:lnSpc>
                <a:spcPct val="100000"/>
              </a:lnSpc>
              <a:buNone/>
              <a:defRPr i="1">
                <a:solidFill>
                  <a:schemeClr val="bg1"/>
                </a:solidFill>
              </a:defRPr>
            </a:lvl2pPr>
            <a:lvl3pPr marL="914389" indent="0">
              <a:lnSpc>
                <a:spcPct val="100000"/>
              </a:lnSpc>
              <a:buNone/>
              <a:defRPr i="1">
                <a:solidFill>
                  <a:schemeClr val="bg1"/>
                </a:solidFill>
              </a:defRPr>
            </a:lvl3pPr>
            <a:lvl4pPr marL="1371583" indent="0">
              <a:lnSpc>
                <a:spcPct val="100000"/>
              </a:lnSpc>
              <a:buNone/>
              <a:defRPr i="1">
                <a:solidFill>
                  <a:schemeClr val="bg1"/>
                </a:solidFill>
              </a:defRPr>
            </a:lvl4pPr>
            <a:lvl5pPr marL="1828777" indent="0">
              <a:lnSpc>
                <a:spcPct val="100000"/>
              </a:lnSpc>
              <a:buNone/>
              <a:defRPr i="1">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714911470"/>
      </p:ext>
    </p:extLst>
  </p:cSld>
  <p:clrMapOvr>
    <a:masterClrMapping/>
  </p:clrMapOvr>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péciale image - Retraite">
    <p:bg>
      <p:bgPr>
        <a:solidFill>
          <a:schemeClr val="bg1">
            <a:alpha val="20000"/>
          </a:schemeClr>
        </a:solidFill>
        <a:effectLst/>
      </p:bgPr>
    </p:bg>
    <p:spTree>
      <p:nvGrpSpPr>
        <p:cNvPr id="1" name=""/>
        <p:cNvGrpSpPr/>
        <p:nvPr/>
      </p:nvGrpSpPr>
      <p:grpSpPr>
        <a:xfrm>
          <a:off x="0" y="0"/>
          <a:ext cx="0" cy="0"/>
          <a:chOff x="0" y="0"/>
          <a:chExt cx="0" cy="0"/>
        </a:xfrm>
      </p:grpSpPr>
      <p:sp>
        <p:nvSpPr>
          <p:cNvPr id="6" name="Espace réservé pour une image  5">
            <a:extLst>
              <a:ext uri="{FF2B5EF4-FFF2-40B4-BE49-F238E27FC236}">
                <a16:creationId xmlns:a16="http://schemas.microsoft.com/office/drawing/2014/main" id="{FFBF8E00-0359-B97F-80D1-420BAEF1EFC1}"/>
              </a:ext>
            </a:extLst>
          </p:cNvPr>
          <p:cNvSpPr>
            <a:spLocks noGrp="1" noChangeAspect="1"/>
          </p:cNvSpPr>
          <p:nvPr>
            <p:ph type="pic" sz="quarter" idx="10"/>
          </p:nvPr>
        </p:nvSpPr>
        <p:spPr>
          <a:xfrm>
            <a:off x="0" y="-1"/>
            <a:ext cx="12192000" cy="6858000"/>
          </a:xfrm>
        </p:spPr>
        <p:txBody>
          <a:bodyPr anchor="ctr" anchorCtr="1"/>
          <a:lstStyle/>
          <a:p>
            <a:r>
              <a:rPr lang="fr-FR"/>
              <a:t>Cliquez sur l'icône pour ajouter une image</a:t>
            </a:r>
          </a:p>
        </p:txBody>
      </p:sp>
      <p:sp>
        <p:nvSpPr>
          <p:cNvPr id="9" name="Espace réservé du texte 8">
            <a:extLst>
              <a:ext uri="{FF2B5EF4-FFF2-40B4-BE49-F238E27FC236}">
                <a16:creationId xmlns:a16="http://schemas.microsoft.com/office/drawing/2014/main" id="{4C0AC7B1-694A-C263-1A16-30606E9B101A}"/>
              </a:ext>
            </a:extLst>
          </p:cNvPr>
          <p:cNvSpPr>
            <a:spLocks noGrp="1"/>
          </p:cNvSpPr>
          <p:nvPr>
            <p:ph type="body" sz="quarter" idx="11"/>
          </p:nvPr>
        </p:nvSpPr>
        <p:spPr>
          <a:xfrm>
            <a:off x="604812" y="2156336"/>
            <a:ext cx="4927537" cy="2545329"/>
          </a:xfrm>
          <a:solidFill>
            <a:srgbClr val="A7BE39">
              <a:alpha val="80000"/>
            </a:srgbClr>
          </a:solidFill>
          <a:effectLst>
            <a:glow rad="190500">
              <a:srgbClr val="A7BE39">
                <a:alpha val="70000"/>
              </a:srgbClr>
            </a:glow>
          </a:effectLst>
        </p:spPr>
        <p:txBody>
          <a:bodyPr lIns="180000" tIns="180000" rIns="180000" bIns="180000">
            <a:spAutoFit/>
          </a:bodyPr>
          <a:lstStyle>
            <a:lvl1pPr marL="0" indent="0">
              <a:lnSpc>
                <a:spcPct val="100000"/>
              </a:lnSpc>
              <a:buNone/>
              <a:defRPr i="1">
                <a:solidFill>
                  <a:schemeClr val="bg1"/>
                </a:solidFill>
              </a:defRPr>
            </a:lvl1pPr>
            <a:lvl2pPr marL="457194" indent="0">
              <a:lnSpc>
                <a:spcPct val="100000"/>
              </a:lnSpc>
              <a:buNone/>
              <a:defRPr i="1">
                <a:solidFill>
                  <a:schemeClr val="bg1"/>
                </a:solidFill>
              </a:defRPr>
            </a:lvl2pPr>
            <a:lvl3pPr marL="914389" indent="0">
              <a:lnSpc>
                <a:spcPct val="100000"/>
              </a:lnSpc>
              <a:buNone/>
              <a:defRPr i="1">
                <a:solidFill>
                  <a:schemeClr val="bg1"/>
                </a:solidFill>
              </a:defRPr>
            </a:lvl3pPr>
            <a:lvl4pPr marL="1371583" indent="0">
              <a:lnSpc>
                <a:spcPct val="100000"/>
              </a:lnSpc>
              <a:buNone/>
              <a:defRPr i="1">
                <a:solidFill>
                  <a:schemeClr val="bg1"/>
                </a:solidFill>
              </a:defRPr>
            </a:lvl4pPr>
            <a:lvl5pPr marL="1828777" indent="0">
              <a:lnSpc>
                <a:spcPct val="100000"/>
              </a:lnSpc>
              <a:buNone/>
              <a:defRPr i="1">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590174814"/>
      </p:ext>
    </p:extLst>
  </p:cSld>
  <p:clrMapOvr>
    <a:masterClrMapping/>
  </p:clrMapOvr>
  <p:extLst>
    <p:ext uri="{DCECCB84-F9BA-43D5-87BE-67443E8EF086}">
      <p15:sldGuideLst xmlns:p15="http://schemas.microsoft.com/office/powerpoint/2012/main"/>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Spéciale image - Parentaux">
    <p:bg>
      <p:bgPr>
        <a:solidFill>
          <a:schemeClr val="bg1">
            <a:alpha val="20000"/>
          </a:schemeClr>
        </a:solidFill>
        <a:effectLst/>
      </p:bgPr>
    </p:bg>
    <p:spTree>
      <p:nvGrpSpPr>
        <p:cNvPr id="1" name=""/>
        <p:cNvGrpSpPr/>
        <p:nvPr/>
      </p:nvGrpSpPr>
      <p:grpSpPr>
        <a:xfrm>
          <a:off x="0" y="0"/>
          <a:ext cx="0" cy="0"/>
          <a:chOff x="0" y="0"/>
          <a:chExt cx="0" cy="0"/>
        </a:xfrm>
      </p:grpSpPr>
      <p:sp>
        <p:nvSpPr>
          <p:cNvPr id="6" name="Espace réservé pour une image  5">
            <a:extLst>
              <a:ext uri="{FF2B5EF4-FFF2-40B4-BE49-F238E27FC236}">
                <a16:creationId xmlns:a16="http://schemas.microsoft.com/office/drawing/2014/main" id="{FFBF8E00-0359-B97F-80D1-420BAEF1EFC1}"/>
              </a:ext>
            </a:extLst>
          </p:cNvPr>
          <p:cNvSpPr>
            <a:spLocks noGrp="1" noChangeAspect="1"/>
          </p:cNvSpPr>
          <p:nvPr>
            <p:ph type="pic" sz="quarter" idx="10"/>
          </p:nvPr>
        </p:nvSpPr>
        <p:spPr>
          <a:xfrm>
            <a:off x="0" y="-1"/>
            <a:ext cx="12192000" cy="6858000"/>
          </a:xfrm>
        </p:spPr>
        <p:txBody>
          <a:bodyPr anchor="ctr" anchorCtr="1"/>
          <a:lstStyle/>
          <a:p>
            <a:r>
              <a:rPr lang="fr-FR"/>
              <a:t>Cliquez sur l'icône pour ajouter une image</a:t>
            </a:r>
          </a:p>
        </p:txBody>
      </p:sp>
      <p:sp>
        <p:nvSpPr>
          <p:cNvPr id="9" name="Espace réservé du texte 8">
            <a:extLst>
              <a:ext uri="{FF2B5EF4-FFF2-40B4-BE49-F238E27FC236}">
                <a16:creationId xmlns:a16="http://schemas.microsoft.com/office/drawing/2014/main" id="{4C0AC7B1-694A-C263-1A16-30606E9B101A}"/>
              </a:ext>
            </a:extLst>
          </p:cNvPr>
          <p:cNvSpPr>
            <a:spLocks noGrp="1"/>
          </p:cNvSpPr>
          <p:nvPr>
            <p:ph type="body" sz="quarter" idx="11"/>
          </p:nvPr>
        </p:nvSpPr>
        <p:spPr>
          <a:xfrm>
            <a:off x="604812" y="2156336"/>
            <a:ext cx="4927537" cy="2545329"/>
          </a:xfrm>
          <a:solidFill>
            <a:srgbClr val="822A85">
              <a:alpha val="80000"/>
            </a:srgbClr>
          </a:solidFill>
          <a:effectLst>
            <a:glow rad="190500">
              <a:srgbClr val="822A85">
                <a:alpha val="70000"/>
              </a:srgbClr>
            </a:glow>
          </a:effectLst>
        </p:spPr>
        <p:txBody>
          <a:bodyPr lIns="180000" tIns="180000" rIns="180000" bIns="180000">
            <a:spAutoFit/>
          </a:bodyPr>
          <a:lstStyle>
            <a:lvl1pPr marL="0" indent="0">
              <a:lnSpc>
                <a:spcPct val="100000"/>
              </a:lnSpc>
              <a:buNone/>
              <a:defRPr i="1">
                <a:solidFill>
                  <a:schemeClr val="bg1"/>
                </a:solidFill>
              </a:defRPr>
            </a:lvl1pPr>
            <a:lvl2pPr marL="457194" indent="0">
              <a:lnSpc>
                <a:spcPct val="100000"/>
              </a:lnSpc>
              <a:buNone/>
              <a:defRPr i="1">
                <a:solidFill>
                  <a:schemeClr val="bg1"/>
                </a:solidFill>
              </a:defRPr>
            </a:lvl2pPr>
            <a:lvl3pPr marL="914389" indent="0">
              <a:lnSpc>
                <a:spcPct val="100000"/>
              </a:lnSpc>
              <a:buNone/>
              <a:defRPr i="1">
                <a:solidFill>
                  <a:schemeClr val="bg1"/>
                </a:solidFill>
              </a:defRPr>
            </a:lvl3pPr>
            <a:lvl4pPr marL="1371583" indent="0">
              <a:lnSpc>
                <a:spcPct val="100000"/>
              </a:lnSpc>
              <a:buNone/>
              <a:defRPr i="1">
                <a:solidFill>
                  <a:schemeClr val="bg1"/>
                </a:solidFill>
              </a:defRPr>
            </a:lvl4pPr>
            <a:lvl5pPr marL="1828777" indent="0">
              <a:lnSpc>
                <a:spcPct val="100000"/>
              </a:lnSpc>
              <a:buNone/>
              <a:defRPr i="1">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844775508"/>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apositive de titre - Assurances">
    <p:bg>
      <p:bgPr>
        <a:gradFill>
          <a:gsLst>
            <a:gs pos="0">
              <a:srgbClr val="C95784">
                <a:alpha val="20000"/>
              </a:srgbClr>
            </a:gs>
            <a:gs pos="59000">
              <a:srgbClr val="C95784"/>
            </a:gs>
            <a:gs pos="100000">
              <a:srgbClr val="C95784"/>
            </a:gs>
          </a:gsLst>
          <a:lin ang="0" scaled="0"/>
        </a:gradFill>
        <a:effectLst/>
      </p:bgPr>
    </p:bg>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5C19ADB7-E093-E3F7-7FCC-36A81F357778}"/>
              </a:ext>
            </a:extLst>
          </p:cNvPr>
          <p:cNvPicPr>
            <a:picLocks noChangeAspect="1"/>
          </p:cNvPicPr>
          <p:nvPr userDrawn="1"/>
        </p:nvPicPr>
        <p:blipFill>
          <a:blip r:embed="rId2"/>
          <a:srcRect/>
          <a:stretch/>
        </p:blipFill>
        <p:spPr>
          <a:xfrm>
            <a:off x="169772" y="1101163"/>
            <a:ext cx="5330833" cy="5330915"/>
          </a:xfrm>
          <a:prstGeom prst="rect">
            <a:avLst/>
          </a:prstGeom>
        </p:spPr>
      </p:pic>
      <p:sp>
        <p:nvSpPr>
          <p:cNvPr id="4" name="Title 1">
            <a:extLst>
              <a:ext uri="{FF2B5EF4-FFF2-40B4-BE49-F238E27FC236}">
                <a16:creationId xmlns:a16="http://schemas.microsoft.com/office/drawing/2014/main" id="{D07118BF-FE01-A4DA-1BC2-3A134444197F}"/>
              </a:ext>
            </a:extLst>
          </p:cNvPr>
          <p:cNvSpPr>
            <a:spLocks noGrp="1"/>
          </p:cNvSpPr>
          <p:nvPr>
            <p:ph type="ctrTitle"/>
          </p:nvPr>
        </p:nvSpPr>
        <p:spPr>
          <a:xfrm>
            <a:off x="5452896" y="1520728"/>
            <a:ext cx="6226262" cy="1728404"/>
          </a:xfrm>
          <a:solidFill>
            <a:schemeClr val="tx1"/>
          </a:solidFill>
        </p:spPr>
        <p:txBody>
          <a:bodyPr lIns="72000" tIns="108000" rIns="72000" bIns="36000" anchor="b">
            <a:spAutoFit/>
          </a:bodyPr>
          <a:lstStyle>
            <a:lvl1pPr algn="ctr">
              <a:defRPr sz="5715">
                <a:solidFill>
                  <a:schemeClr val="bg1"/>
                </a:solidFill>
              </a:defRPr>
            </a:lvl1pPr>
          </a:lstStyle>
          <a:p>
            <a:r>
              <a:rPr lang="fr-FR"/>
              <a:t>Modifiez le style du titre</a:t>
            </a:r>
            <a:endParaRPr lang="en-US"/>
          </a:p>
        </p:txBody>
      </p:sp>
      <p:sp>
        <p:nvSpPr>
          <p:cNvPr id="5" name="Subtitle 2">
            <a:extLst>
              <a:ext uri="{FF2B5EF4-FFF2-40B4-BE49-F238E27FC236}">
                <a16:creationId xmlns:a16="http://schemas.microsoft.com/office/drawing/2014/main" id="{BE4FEFD9-5064-43C0-1493-E66EAEBE3689}"/>
              </a:ext>
            </a:extLst>
          </p:cNvPr>
          <p:cNvSpPr>
            <a:spLocks noGrp="1"/>
          </p:cNvSpPr>
          <p:nvPr>
            <p:ph type="subTitle" idx="1"/>
          </p:nvPr>
        </p:nvSpPr>
        <p:spPr>
          <a:xfrm>
            <a:off x="5452896" y="3563116"/>
            <a:ext cx="6226262" cy="1933492"/>
          </a:xfrm>
        </p:spPr>
        <p:txBody>
          <a:bodyPr>
            <a:normAutofit/>
          </a:bodyPr>
          <a:lstStyle>
            <a:lvl1pPr marL="0" indent="0" algn="l">
              <a:lnSpc>
                <a:spcPct val="100000"/>
              </a:lnSpc>
              <a:buNone/>
              <a:defRPr sz="2117">
                <a:solidFill>
                  <a:schemeClr val="bg1"/>
                </a:solidFill>
              </a:defRPr>
            </a:lvl1pPr>
            <a:lvl2pPr marL="457194" indent="0" algn="ctr">
              <a:buNone/>
              <a:defRPr sz="2000"/>
            </a:lvl2pPr>
            <a:lvl3pPr marL="914389" indent="0" algn="ctr">
              <a:buNone/>
              <a:defRPr sz="1800"/>
            </a:lvl3pPr>
            <a:lvl4pPr marL="1371583" indent="0" algn="ctr">
              <a:buNone/>
              <a:defRPr sz="1600"/>
            </a:lvl4pPr>
            <a:lvl5pPr marL="1828777" indent="0" algn="ctr">
              <a:buNone/>
              <a:defRPr sz="1600"/>
            </a:lvl5pPr>
            <a:lvl6pPr marL="2285971" indent="0" algn="ctr">
              <a:buNone/>
              <a:defRPr sz="1600"/>
            </a:lvl6pPr>
            <a:lvl7pPr marL="2743167" indent="0" algn="ctr">
              <a:buNone/>
              <a:defRPr sz="1600"/>
            </a:lvl7pPr>
            <a:lvl8pPr marL="3200361" indent="0" algn="ctr">
              <a:buNone/>
              <a:defRPr sz="1600"/>
            </a:lvl8pPr>
            <a:lvl9pPr marL="3657555" indent="0" algn="ctr">
              <a:buNone/>
              <a:defRPr sz="1600"/>
            </a:lvl9pPr>
          </a:lstStyle>
          <a:p>
            <a:r>
              <a:rPr lang="fr-FR"/>
              <a:t>Modifiez le style des sous-titres du masque</a:t>
            </a:r>
            <a:endParaRPr lang="en-US"/>
          </a:p>
        </p:txBody>
      </p:sp>
      <p:cxnSp>
        <p:nvCxnSpPr>
          <p:cNvPr id="6" name="Connecteur droit 5">
            <a:extLst>
              <a:ext uri="{FF2B5EF4-FFF2-40B4-BE49-F238E27FC236}">
                <a16:creationId xmlns:a16="http://schemas.microsoft.com/office/drawing/2014/main" id="{C549081E-86B2-F2F7-EA34-CA01FA9437E6}"/>
              </a:ext>
            </a:extLst>
          </p:cNvPr>
          <p:cNvCxnSpPr/>
          <p:nvPr userDrawn="1"/>
        </p:nvCxnSpPr>
        <p:spPr>
          <a:xfrm>
            <a:off x="5452898" y="3396676"/>
            <a:ext cx="4654633"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371396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Spéciale image - Disparites">
    <p:bg>
      <p:bgPr>
        <a:solidFill>
          <a:schemeClr val="bg1">
            <a:alpha val="20000"/>
          </a:schemeClr>
        </a:solidFill>
        <a:effectLst/>
      </p:bgPr>
    </p:bg>
    <p:spTree>
      <p:nvGrpSpPr>
        <p:cNvPr id="1" name=""/>
        <p:cNvGrpSpPr/>
        <p:nvPr/>
      </p:nvGrpSpPr>
      <p:grpSpPr>
        <a:xfrm>
          <a:off x="0" y="0"/>
          <a:ext cx="0" cy="0"/>
          <a:chOff x="0" y="0"/>
          <a:chExt cx="0" cy="0"/>
        </a:xfrm>
      </p:grpSpPr>
      <p:sp>
        <p:nvSpPr>
          <p:cNvPr id="6" name="Espace réservé pour une image  5">
            <a:extLst>
              <a:ext uri="{FF2B5EF4-FFF2-40B4-BE49-F238E27FC236}">
                <a16:creationId xmlns:a16="http://schemas.microsoft.com/office/drawing/2014/main" id="{FFBF8E00-0359-B97F-80D1-420BAEF1EFC1}"/>
              </a:ext>
            </a:extLst>
          </p:cNvPr>
          <p:cNvSpPr>
            <a:spLocks noGrp="1" noChangeAspect="1"/>
          </p:cNvSpPr>
          <p:nvPr>
            <p:ph type="pic" sz="quarter" idx="10"/>
          </p:nvPr>
        </p:nvSpPr>
        <p:spPr>
          <a:xfrm>
            <a:off x="0" y="-1"/>
            <a:ext cx="12192000" cy="6858000"/>
          </a:xfrm>
        </p:spPr>
        <p:txBody>
          <a:bodyPr anchor="ctr" anchorCtr="1"/>
          <a:lstStyle/>
          <a:p>
            <a:r>
              <a:rPr lang="fr-FR"/>
              <a:t>Cliquez sur l'icône pour ajouter une image</a:t>
            </a:r>
          </a:p>
        </p:txBody>
      </p:sp>
      <p:sp>
        <p:nvSpPr>
          <p:cNvPr id="9" name="Espace réservé du texte 8">
            <a:extLst>
              <a:ext uri="{FF2B5EF4-FFF2-40B4-BE49-F238E27FC236}">
                <a16:creationId xmlns:a16="http://schemas.microsoft.com/office/drawing/2014/main" id="{4C0AC7B1-694A-C263-1A16-30606E9B101A}"/>
              </a:ext>
            </a:extLst>
          </p:cNvPr>
          <p:cNvSpPr>
            <a:spLocks noGrp="1"/>
          </p:cNvSpPr>
          <p:nvPr>
            <p:ph type="body" sz="quarter" idx="11"/>
          </p:nvPr>
        </p:nvSpPr>
        <p:spPr>
          <a:xfrm>
            <a:off x="604812" y="2156336"/>
            <a:ext cx="4927537" cy="2545329"/>
          </a:xfrm>
          <a:solidFill>
            <a:srgbClr val="2484C6">
              <a:alpha val="80000"/>
            </a:srgbClr>
          </a:solidFill>
          <a:effectLst>
            <a:glow rad="190500">
              <a:srgbClr val="2484C6">
                <a:alpha val="70000"/>
              </a:srgbClr>
            </a:glow>
          </a:effectLst>
        </p:spPr>
        <p:txBody>
          <a:bodyPr lIns="180000" tIns="180000" rIns="180000" bIns="180000">
            <a:spAutoFit/>
          </a:bodyPr>
          <a:lstStyle>
            <a:lvl1pPr marL="0" indent="0">
              <a:lnSpc>
                <a:spcPct val="100000"/>
              </a:lnSpc>
              <a:buNone/>
              <a:defRPr i="1">
                <a:solidFill>
                  <a:schemeClr val="bg1"/>
                </a:solidFill>
              </a:defRPr>
            </a:lvl1pPr>
            <a:lvl2pPr marL="457194" indent="0">
              <a:lnSpc>
                <a:spcPct val="100000"/>
              </a:lnSpc>
              <a:buNone/>
              <a:defRPr i="1">
                <a:solidFill>
                  <a:schemeClr val="bg1"/>
                </a:solidFill>
              </a:defRPr>
            </a:lvl2pPr>
            <a:lvl3pPr marL="914389" indent="0">
              <a:lnSpc>
                <a:spcPct val="100000"/>
              </a:lnSpc>
              <a:buNone/>
              <a:defRPr i="1">
                <a:solidFill>
                  <a:schemeClr val="bg1"/>
                </a:solidFill>
              </a:defRPr>
            </a:lvl3pPr>
            <a:lvl4pPr marL="1371583" indent="0">
              <a:lnSpc>
                <a:spcPct val="100000"/>
              </a:lnSpc>
              <a:buNone/>
              <a:defRPr i="1">
                <a:solidFill>
                  <a:schemeClr val="bg1"/>
                </a:solidFill>
              </a:defRPr>
            </a:lvl4pPr>
            <a:lvl5pPr marL="1828777" indent="0">
              <a:lnSpc>
                <a:spcPct val="100000"/>
              </a:lnSpc>
              <a:buNone/>
              <a:defRPr i="1">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3668413"/>
      </p:ext>
    </p:extLst>
  </p:cSld>
  <p:clrMapOvr>
    <a:masterClrMapping/>
  </p:clrMapOvr>
  <p:extLst>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Spéciale image - Assurances">
    <p:bg>
      <p:bgPr>
        <a:solidFill>
          <a:schemeClr val="bg1">
            <a:alpha val="20000"/>
          </a:schemeClr>
        </a:solidFill>
        <a:effectLst/>
      </p:bgPr>
    </p:bg>
    <p:spTree>
      <p:nvGrpSpPr>
        <p:cNvPr id="1" name=""/>
        <p:cNvGrpSpPr/>
        <p:nvPr/>
      </p:nvGrpSpPr>
      <p:grpSpPr>
        <a:xfrm>
          <a:off x="0" y="0"/>
          <a:ext cx="0" cy="0"/>
          <a:chOff x="0" y="0"/>
          <a:chExt cx="0" cy="0"/>
        </a:xfrm>
      </p:grpSpPr>
      <p:sp>
        <p:nvSpPr>
          <p:cNvPr id="6" name="Espace réservé pour une image  5">
            <a:extLst>
              <a:ext uri="{FF2B5EF4-FFF2-40B4-BE49-F238E27FC236}">
                <a16:creationId xmlns:a16="http://schemas.microsoft.com/office/drawing/2014/main" id="{FFBF8E00-0359-B97F-80D1-420BAEF1EFC1}"/>
              </a:ext>
            </a:extLst>
          </p:cNvPr>
          <p:cNvSpPr>
            <a:spLocks noGrp="1" noChangeAspect="1"/>
          </p:cNvSpPr>
          <p:nvPr>
            <p:ph type="pic" sz="quarter" idx="10"/>
          </p:nvPr>
        </p:nvSpPr>
        <p:spPr>
          <a:xfrm>
            <a:off x="0" y="-1"/>
            <a:ext cx="12192000" cy="6858000"/>
          </a:xfrm>
        </p:spPr>
        <p:txBody>
          <a:bodyPr anchor="ctr" anchorCtr="1"/>
          <a:lstStyle/>
          <a:p>
            <a:r>
              <a:rPr lang="fr-FR"/>
              <a:t>Cliquez sur l'icône pour ajouter une image</a:t>
            </a:r>
          </a:p>
        </p:txBody>
      </p:sp>
      <p:sp>
        <p:nvSpPr>
          <p:cNvPr id="9" name="Espace réservé du texte 8">
            <a:extLst>
              <a:ext uri="{FF2B5EF4-FFF2-40B4-BE49-F238E27FC236}">
                <a16:creationId xmlns:a16="http://schemas.microsoft.com/office/drawing/2014/main" id="{4C0AC7B1-694A-C263-1A16-30606E9B101A}"/>
              </a:ext>
            </a:extLst>
          </p:cNvPr>
          <p:cNvSpPr>
            <a:spLocks noGrp="1"/>
          </p:cNvSpPr>
          <p:nvPr>
            <p:ph type="body" sz="quarter" idx="11"/>
          </p:nvPr>
        </p:nvSpPr>
        <p:spPr>
          <a:xfrm>
            <a:off x="604812" y="2156336"/>
            <a:ext cx="4927537" cy="2545329"/>
          </a:xfrm>
          <a:solidFill>
            <a:srgbClr val="C95784">
              <a:alpha val="80000"/>
            </a:srgbClr>
          </a:solidFill>
          <a:effectLst>
            <a:glow rad="190500">
              <a:srgbClr val="C95784">
                <a:alpha val="70000"/>
              </a:srgbClr>
            </a:glow>
          </a:effectLst>
        </p:spPr>
        <p:txBody>
          <a:bodyPr lIns="180000" tIns="180000" rIns="180000" bIns="180000">
            <a:spAutoFit/>
          </a:bodyPr>
          <a:lstStyle>
            <a:lvl1pPr marL="0" indent="0">
              <a:lnSpc>
                <a:spcPct val="100000"/>
              </a:lnSpc>
              <a:buNone/>
              <a:defRPr i="1">
                <a:solidFill>
                  <a:schemeClr val="bg1"/>
                </a:solidFill>
              </a:defRPr>
            </a:lvl1pPr>
            <a:lvl2pPr marL="457194" indent="0">
              <a:lnSpc>
                <a:spcPct val="100000"/>
              </a:lnSpc>
              <a:buNone/>
              <a:defRPr i="1">
                <a:solidFill>
                  <a:schemeClr val="bg1"/>
                </a:solidFill>
              </a:defRPr>
            </a:lvl2pPr>
            <a:lvl3pPr marL="914389" indent="0">
              <a:lnSpc>
                <a:spcPct val="100000"/>
              </a:lnSpc>
              <a:buNone/>
              <a:defRPr i="1">
                <a:solidFill>
                  <a:schemeClr val="bg1"/>
                </a:solidFill>
              </a:defRPr>
            </a:lvl3pPr>
            <a:lvl4pPr marL="1371583" indent="0">
              <a:lnSpc>
                <a:spcPct val="100000"/>
              </a:lnSpc>
              <a:buNone/>
              <a:defRPr i="1">
                <a:solidFill>
                  <a:schemeClr val="bg1"/>
                </a:solidFill>
              </a:defRPr>
            </a:lvl4pPr>
            <a:lvl5pPr marL="1828777" indent="0">
              <a:lnSpc>
                <a:spcPct val="100000"/>
              </a:lnSpc>
              <a:buNone/>
              <a:defRPr i="1">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413713268"/>
      </p:ext>
    </p:extLst>
  </p:cSld>
  <p:clrMapOvr>
    <a:masterClrMapping/>
  </p:clrMapOvr>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Spéciale image - Noir et blanc">
    <p:bg>
      <p:bgPr>
        <a:solidFill>
          <a:schemeClr val="bg1">
            <a:alpha val="20000"/>
          </a:schemeClr>
        </a:solidFill>
        <a:effectLst/>
      </p:bgPr>
    </p:bg>
    <p:spTree>
      <p:nvGrpSpPr>
        <p:cNvPr id="1" name=""/>
        <p:cNvGrpSpPr/>
        <p:nvPr/>
      </p:nvGrpSpPr>
      <p:grpSpPr>
        <a:xfrm>
          <a:off x="0" y="0"/>
          <a:ext cx="0" cy="0"/>
          <a:chOff x="0" y="0"/>
          <a:chExt cx="0" cy="0"/>
        </a:xfrm>
      </p:grpSpPr>
      <p:sp>
        <p:nvSpPr>
          <p:cNvPr id="6" name="Espace réservé pour une image  5">
            <a:extLst>
              <a:ext uri="{FF2B5EF4-FFF2-40B4-BE49-F238E27FC236}">
                <a16:creationId xmlns:a16="http://schemas.microsoft.com/office/drawing/2014/main" id="{FFBF8E00-0359-B97F-80D1-420BAEF1EFC1}"/>
              </a:ext>
            </a:extLst>
          </p:cNvPr>
          <p:cNvSpPr>
            <a:spLocks noGrp="1" noChangeAspect="1"/>
          </p:cNvSpPr>
          <p:nvPr>
            <p:ph type="pic" sz="quarter" idx="10"/>
          </p:nvPr>
        </p:nvSpPr>
        <p:spPr>
          <a:xfrm>
            <a:off x="0" y="-1"/>
            <a:ext cx="12192000" cy="6858000"/>
          </a:xfrm>
        </p:spPr>
        <p:txBody>
          <a:bodyPr anchor="ctr" anchorCtr="1"/>
          <a:lstStyle/>
          <a:p>
            <a:r>
              <a:rPr lang="fr-FR"/>
              <a:t>Cliquez sur l'icône pour ajouter une image</a:t>
            </a:r>
          </a:p>
        </p:txBody>
      </p:sp>
      <p:sp>
        <p:nvSpPr>
          <p:cNvPr id="9" name="Espace réservé du texte 8">
            <a:extLst>
              <a:ext uri="{FF2B5EF4-FFF2-40B4-BE49-F238E27FC236}">
                <a16:creationId xmlns:a16="http://schemas.microsoft.com/office/drawing/2014/main" id="{4C0AC7B1-694A-C263-1A16-30606E9B101A}"/>
              </a:ext>
            </a:extLst>
          </p:cNvPr>
          <p:cNvSpPr>
            <a:spLocks noGrp="1"/>
          </p:cNvSpPr>
          <p:nvPr>
            <p:ph type="body" sz="quarter" idx="11"/>
          </p:nvPr>
        </p:nvSpPr>
        <p:spPr>
          <a:xfrm>
            <a:off x="604812" y="2156336"/>
            <a:ext cx="4927537" cy="2545329"/>
          </a:xfrm>
          <a:solidFill>
            <a:schemeClr val="tx1">
              <a:alpha val="80000"/>
            </a:schemeClr>
          </a:solidFill>
          <a:effectLst>
            <a:glow rad="190500">
              <a:schemeClr val="tx1">
                <a:alpha val="70000"/>
              </a:schemeClr>
            </a:glow>
          </a:effectLst>
        </p:spPr>
        <p:txBody>
          <a:bodyPr lIns="180000" tIns="180000" rIns="180000" bIns="180000">
            <a:spAutoFit/>
          </a:bodyPr>
          <a:lstStyle>
            <a:lvl1pPr marL="0" indent="0">
              <a:lnSpc>
                <a:spcPct val="100000"/>
              </a:lnSpc>
              <a:buNone/>
              <a:defRPr i="1">
                <a:solidFill>
                  <a:schemeClr val="bg1"/>
                </a:solidFill>
              </a:defRPr>
            </a:lvl1pPr>
            <a:lvl2pPr marL="457194" indent="0">
              <a:lnSpc>
                <a:spcPct val="100000"/>
              </a:lnSpc>
              <a:buNone/>
              <a:defRPr i="1">
                <a:solidFill>
                  <a:schemeClr val="bg1"/>
                </a:solidFill>
              </a:defRPr>
            </a:lvl2pPr>
            <a:lvl3pPr marL="914389" indent="0">
              <a:lnSpc>
                <a:spcPct val="100000"/>
              </a:lnSpc>
              <a:buNone/>
              <a:defRPr i="1">
                <a:solidFill>
                  <a:schemeClr val="bg1"/>
                </a:solidFill>
              </a:defRPr>
            </a:lvl3pPr>
            <a:lvl4pPr marL="1371583" indent="0">
              <a:lnSpc>
                <a:spcPct val="100000"/>
              </a:lnSpc>
              <a:buNone/>
              <a:defRPr i="1">
                <a:solidFill>
                  <a:schemeClr val="bg1"/>
                </a:solidFill>
              </a:defRPr>
            </a:lvl4pPr>
            <a:lvl5pPr marL="1828777" indent="0">
              <a:lnSpc>
                <a:spcPct val="100000"/>
              </a:lnSpc>
              <a:buNone/>
              <a:defRPr i="1">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539044310"/>
      </p:ext>
    </p:extLst>
  </p:cSld>
  <p:clrMapOvr>
    <a:masterClrMapping/>
  </p:clrMapOvr>
  <p:extLst>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Spéciale image - Blanc et noir">
    <p:bg>
      <p:bgPr>
        <a:solidFill>
          <a:schemeClr val="bg1">
            <a:alpha val="20000"/>
          </a:schemeClr>
        </a:solidFill>
        <a:effectLst/>
      </p:bgPr>
    </p:bg>
    <p:spTree>
      <p:nvGrpSpPr>
        <p:cNvPr id="1" name=""/>
        <p:cNvGrpSpPr/>
        <p:nvPr/>
      </p:nvGrpSpPr>
      <p:grpSpPr>
        <a:xfrm>
          <a:off x="0" y="0"/>
          <a:ext cx="0" cy="0"/>
          <a:chOff x="0" y="0"/>
          <a:chExt cx="0" cy="0"/>
        </a:xfrm>
      </p:grpSpPr>
      <p:sp>
        <p:nvSpPr>
          <p:cNvPr id="6" name="Espace réservé pour une image  5">
            <a:extLst>
              <a:ext uri="{FF2B5EF4-FFF2-40B4-BE49-F238E27FC236}">
                <a16:creationId xmlns:a16="http://schemas.microsoft.com/office/drawing/2014/main" id="{FFBF8E00-0359-B97F-80D1-420BAEF1EFC1}"/>
              </a:ext>
            </a:extLst>
          </p:cNvPr>
          <p:cNvSpPr>
            <a:spLocks noGrp="1" noChangeAspect="1"/>
          </p:cNvSpPr>
          <p:nvPr>
            <p:ph type="pic" sz="quarter" idx="10"/>
          </p:nvPr>
        </p:nvSpPr>
        <p:spPr>
          <a:xfrm>
            <a:off x="0" y="-1"/>
            <a:ext cx="12192000" cy="6858000"/>
          </a:xfrm>
        </p:spPr>
        <p:txBody>
          <a:bodyPr anchor="ctr" anchorCtr="1"/>
          <a:lstStyle/>
          <a:p>
            <a:r>
              <a:rPr lang="fr-FR"/>
              <a:t>Cliquez sur l'icône pour ajouter une image</a:t>
            </a:r>
          </a:p>
        </p:txBody>
      </p:sp>
      <p:sp>
        <p:nvSpPr>
          <p:cNvPr id="9" name="Espace réservé du texte 8">
            <a:extLst>
              <a:ext uri="{FF2B5EF4-FFF2-40B4-BE49-F238E27FC236}">
                <a16:creationId xmlns:a16="http://schemas.microsoft.com/office/drawing/2014/main" id="{4C0AC7B1-694A-C263-1A16-30606E9B101A}"/>
              </a:ext>
            </a:extLst>
          </p:cNvPr>
          <p:cNvSpPr>
            <a:spLocks noGrp="1"/>
          </p:cNvSpPr>
          <p:nvPr>
            <p:ph type="body" sz="quarter" idx="11"/>
          </p:nvPr>
        </p:nvSpPr>
        <p:spPr>
          <a:xfrm>
            <a:off x="604812" y="2156336"/>
            <a:ext cx="4927537" cy="2545329"/>
          </a:xfrm>
          <a:solidFill>
            <a:schemeClr val="bg1">
              <a:alpha val="80000"/>
            </a:schemeClr>
          </a:solidFill>
          <a:effectLst>
            <a:glow rad="190500">
              <a:schemeClr val="bg1">
                <a:alpha val="70000"/>
              </a:schemeClr>
            </a:glow>
          </a:effectLst>
        </p:spPr>
        <p:txBody>
          <a:bodyPr lIns="180000" tIns="180000" rIns="180000" bIns="180000">
            <a:spAutoFit/>
          </a:bodyPr>
          <a:lstStyle>
            <a:lvl1pPr marL="0" indent="0">
              <a:lnSpc>
                <a:spcPct val="100000"/>
              </a:lnSpc>
              <a:buNone/>
              <a:defRPr i="1">
                <a:solidFill>
                  <a:schemeClr val="tx1"/>
                </a:solidFill>
              </a:defRPr>
            </a:lvl1pPr>
            <a:lvl2pPr marL="457194" indent="0">
              <a:lnSpc>
                <a:spcPct val="100000"/>
              </a:lnSpc>
              <a:buNone/>
              <a:defRPr i="1">
                <a:solidFill>
                  <a:schemeClr val="tx1"/>
                </a:solidFill>
              </a:defRPr>
            </a:lvl2pPr>
            <a:lvl3pPr marL="914389" indent="0">
              <a:lnSpc>
                <a:spcPct val="100000"/>
              </a:lnSpc>
              <a:buNone/>
              <a:defRPr i="1">
                <a:solidFill>
                  <a:schemeClr val="tx1"/>
                </a:solidFill>
              </a:defRPr>
            </a:lvl3pPr>
            <a:lvl4pPr marL="1371583" indent="0">
              <a:lnSpc>
                <a:spcPct val="100000"/>
              </a:lnSpc>
              <a:buNone/>
              <a:defRPr i="1">
                <a:solidFill>
                  <a:schemeClr val="tx1"/>
                </a:solidFill>
              </a:defRPr>
            </a:lvl4pPr>
            <a:lvl5pPr marL="1828777" indent="0">
              <a:lnSpc>
                <a:spcPct val="100000"/>
              </a:lnSpc>
              <a:buNone/>
              <a:defRPr i="1">
                <a:solidFill>
                  <a:schemeClr val="tx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875853123"/>
      </p:ext>
    </p:extLst>
  </p:cSld>
  <p:clrMapOvr>
    <a:masterClrMapping/>
  </p:clrMapOvr>
  <p:extLst>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Fin - Originale">
    <p:bg>
      <p:bgPr>
        <a:gradFill>
          <a:gsLst>
            <a:gs pos="0">
              <a:srgbClr val="00BF9A">
                <a:alpha val="20000"/>
              </a:srgbClr>
            </a:gs>
            <a:gs pos="60000">
              <a:srgbClr val="00BF9A"/>
            </a:gs>
            <a:gs pos="100000">
              <a:srgbClr val="00BF9A"/>
            </a:gs>
          </a:gsLst>
          <a:lin ang="0" scaled="0"/>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82869" y="2461626"/>
            <a:ext cx="6226262" cy="967373"/>
          </a:xfrm>
          <a:solidFill>
            <a:schemeClr val="tx1"/>
          </a:solidFill>
        </p:spPr>
        <p:txBody>
          <a:bodyPr lIns="72000" tIns="108000" rIns="72000" bIns="36000" anchor="b">
            <a:spAutoFit/>
          </a:bodyPr>
          <a:lstStyle>
            <a:lvl1pPr algn="ctr">
              <a:defRPr sz="5715">
                <a:solidFill>
                  <a:schemeClr val="bg1"/>
                </a:solidFill>
              </a:defRPr>
            </a:lvl1pPr>
          </a:lstStyle>
          <a:p>
            <a:r>
              <a:rPr lang="fr-CA"/>
              <a:t>MERCI</a:t>
            </a:r>
            <a:endParaRPr lang="en-US"/>
          </a:p>
        </p:txBody>
      </p:sp>
      <p:sp>
        <p:nvSpPr>
          <p:cNvPr id="3" name="Subtitle 2"/>
          <p:cNvSpPr>
            <a:spLocks noGrp="1"/>
          </p:cNvSpPr>
          <p:nvPr>
            <p:ph type="subTitle" idx="1" hasCustomPrompt="1"/>
          </p:nvPr>
        </p:nvSpPr>
        <p:spPr>
          <a:xfrm>
            <a:off x="2982869" y="3742984"/>
            <a:ext cx="6226262" cy="967373"/>
          </a:xfrm>
        </p:spPr>
        <p:txBody>
          <a:bodyPr>
            <a:normAutofit/>
          </a:bodyPr>
          <a:lstStyle>
            <a:lvl1pPr marL="0" indent="0" algn="ctr">
              <a:lnSpc>
                <a:spcPct val="100000"/>
              </a:lnSpc>
              <a:buNone/>
              <a:defRPr sz="2117">
                <a:solidFill>
                  <a:schemeClr val="bg1"/>
                </a:solidFill>
              </a:defRPr>
            </a:lvl1pPr>
            <a:lvl2pPr marL="457194" indent="0" algn="ctr">
              <a:buNone/>
              <a:defRPr sz="2000"/>
            </a:lvl2pPr>
            <a:lvl3pPr marL="914389" indent="0" algn="ctr">
              <a:buNone/>
              <a:defRPr sz="1800"/>
            </a:lvl3pPr>
            <a:lvl4pPr marL="1371583" indent="0" algn="ctr">
              <a:buNone/>
              <a:defRPr sz="1600"/>
            </a:lvl4pPr>
            <a:lvl5pPr marL="1828777" indent="0" algn="ctr">
              <a:buNone/>
              <a:defRPr sz="1600"/>
            </a:lvl5pPr>
            <a:lvl6pPr marL="2285971" indent="0" algn="ctr">
              <a:buNone/>
              <a:defRPr sz="1600"/>
            </a:lvl6pPr>
            <a:lvl7pPr marL="2743167" indent="0" algn="ctr">
              <a:buNone/>
              <a:defRPr sz="1600"/>
            </a:lvl7pPr>
            <a:lvl8pPr marL="3200361" indent="0" algn="ctr">
              <a:buNone/>
              <a:defRPr sz="1600"/>
            </a:lvl8pPr>
            <a:lvl9pPr marL="3657555" indent="0" algn="ctr">
              <a:buNone/>
              <a:defRPr sz="1600"/>
            </a:lvl9pPr>
          </a:lstStyle>
          <a:p>
            <a:r>
              <a:rPr lang="fr-CA"/>
              <a:t>Pour plus d’information, visitez le </a:t>
            </a:r>
            <a:r>
              <a:rPr lang="fr-CA" err="1"/>
              <a:t>www.frontcommun.org</a:t>
            </a:r>
            <a:endParaRPr lang="en-US"/>
          </a:p>
        </p:txBody>
      </p:sp>
      <p:cxnSp>
        <p:nvCxnSpPr>
          <p:cNvPr id="10" name="Connecteur droit 9">
            <a:extLst>
              <a:ext uri="{FF2B5EF4-FFF2-40B4-BE49-F238E27FC236}">
                <a16:creationId xmlns:a16="http://schemas.microsoft.com/office/drawing/2014/main" id="{1929BAF3-1989-0EA2-06B3-B4A423AE1549}"/>
              </a:ext>
            </a:extLst>
          </p:cNvPr>
          <p:cNvCxnSpPr>
            <a:cxnSpLocks/>
          </p:cNvCxnSpPr>
          <p:nvPr userDrawn="1"/>
        </p:nvCxnSpPr>
        <p:spPr>
          <a:xfrm>
            <a:off x="2982870" y="3576543"/>
            <a:ext cx="622626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Image 4">
            <a:extLst>
              <a:ext uri="{FF2B5EF4-FFF2-40B4-BE49-F238E27FC236}">
                <a16:creationId xmlns:a16="http://schemas.microsoft.com/office/drawing/2014/main" id="{BC5B3A62-217E-E22C-B564-308952F8AFB2}"/>
              </a:ext>
            </a:extLst>
          </p:cNvPr>
          <p:cNvPicPr>
            <a:picLocks noChangeAspect="1"/>
          </p:cNvPicPr>
          <p:nvPr userDrawn="1"/>
        </p:nvPicPr>
        <p:blipFill>
          <a:blip r:embed="rId2"/>
          <a:srcRect/>
          <a:stretch/>
        </p:blipFill>
        <p:spPr>
          <a:xfrm>
            <a:off x="29656" y="0"/>
            <a:ext cx="3625614" cy="1814996"/>
          </a:xfrm>
          <a:prstGeom prst="rect">
            <a:avLst/>
          </a:prstGeom>
        </p:spPr>
      </p:pic>
      <p:pic>
        <p:nvPicPr>
          <p:cNvPr id="6" name="Image 5">
            <a:extLst>
              <a:ext uri="{FF2B5EF4-FFF2-40B4-BE49-F238E27FC236}">
                <a16:creationId xmlns:a16="http://schemas.microsoft.com/office/drawing/2014/main" id="{7D32C504-9269-0FA3-B491-14E1C3B648F1}"/>
              </a:ext>
            </a:extLst>
          </p:cNvPr>
          <p:cNvPicPr>
            <a:picLocks noChangeAspect="1"/>
          </p:cNvPicPr>
          <p:nvPr userDrawn="1"/>
        </p:nvPicPr>
        <p:blipFill>
          <a:blip r:embed="rId3"/>
          <a:srcRect/>
          <a:stretch/>
        </p:blipFill>
        <p:spPr>
          <a:xfrm>
            <a:off x="9668" y="4924574"/>
            <a:ext cx="3643378" cy="1933426"/>
          </a:xfrm>
          <a:prstGeom prst="rect">
            <a:avLst/>
          </a:prstGeom>
        </p:spPr>
      </p:pic>
      <p:pic>
        <p:nvPicPr>
          <p:cNvPr id="7" name="Image 6">
            <a:extLst>
              <a:ext uri="{FF2B5EF4-FFF2-40B4-BE49-F238E27FC236}">
                <a16:creationId xmlns:a16="http://schemas.microsoft.com/office/drawing/2014/main" id="{0093ACF6-49E0-1685-A656-916E2EF76886}"/>
              </a:ext>
            </a:extLst>
          </p:cNvPr>
          <p:cNvPicPr>
            <a:picLocks noChangeAspect="1"/>
          </p:cNvPicPr>
          <p:nvPr userDrawn="1"/>
        </p:nvPicPr>
        <p:blipFill>
          <a:blip r:embed="rId4"/>
          <a:srcRect/>
          <a:stretch/>
        </p:blipFill>
        <p:spPr>
          <a:xfrm>
            <a:off x="4026024" y="5896286"/>
            <a:ext cx="3736742" cy="967373"/>
          </a:xfrm>
          <a:prstGeom prst="rect">
            <a:avLst/>
          </a:prstGeom>
        </p:spPr>
      </p:pic>
    </p:spTree>
    <p:extLst>
      <p:ext uri="{BB962C8B-B14F-4D97-AF65-F5344CB8AC3E}">
        <p14:creationId xmlns:p14="http://schemas.microsoft.com/office/powerpoint/2010/main" val="569699135"/>
      </p:ext>
    </p:extLst>
  </p:cSld>
  <p:clrMapOvr>
    <a:masterClrMapping/>
  </p:clrMapOvr>
  <p:extLst>
    <p:ext uri="{DCECCB84-F9BA-43D5-87BE-67443E8EF086}">
      <p15:sldGuideLst xmlns:p15="http://schemas.microsoft.com/office/powerpoint/2012/main">
        <p15:guide id="1" pos="2177">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Fin - Salaire">
    <p:bg>
      <p:bgPr>
        <a:gradFill>
          <a:gsLst>
            <a:gs pos="0">
              <a:srgbClr val="FBB042">
                <a:alpha val="20000"/>
              </a:srgbClr>
            </a:gs>
            <a:gs pos="60000">
              <a:srgbClr val="FBB042"/>
            </a:gs>
            <a:gs pos="100000">
              <a:srgbClr val="FBB042"/>
            </a:gs>
          </a:gsLst>
          <a:lin ang="0" scaled="0"/>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82869" y="2461626"/>
            <a:ext cx="6226262" cy="967373"/>
          </a:xfrm>
          <a:solidFill>
            <a:schemeClr val="tx1"/>
          </a:solidFill>
        </p:spPr>
        <p:txBody>
          <a:bodyPr lIns="72000" tIns="108000" rIns="72000" bIns="36000" anchor="b">
            <a:spAutoFit/>
          </a:bodyPr>
          <a:lstStyle>
            <a:lvl1pPr algn="ctr">
              <a:defRPr sz="5715">
                <a:solidFill>
                  <a:schemeClr val="bg1"/>
                </a:solidFill>
              </a:defRPr>
            </a:lvl1pPr>
          </a:lstStyle>
          <a:p>
            <a:r>
              <a:rPr lang="fr-CA"/>
              <a:t>MERCI</a:t>
            </a:r>
            <a:endParaRPr lang="en-US"/>
          </a:p>
        </p:txBody>
      </p:sp>
      <p:sp>
        <p:nvSpPr>
          <p:cNvPr id="3" name="Subtitle 2"/>
          <p:cNvSpPr>
            <a:spLocks noGrp="1"/>
          </p:cNvSpPr>
          <p:nvPr>
            <p:ph type="subTitle" idx="1" hasCustomPrompt="1"/>
          </p:nvPr>
        </p:nvSpPr>
        <p:spPr>
          <a:xfrm>
            <a:off x="2982869" y="3742984"/>
            <a:ext cx="6226262" cy="967373"/>
          </a:xfrm>
        </p:spPr>
        <p:txBody>
          <a:bodyPr>
            <a:normAutofit/>
          </a:bodyPr>
          <a:lstStyle>
            <a:lvl1pPr marL="0" indent="0" algn="ctr">
              <a:lnSpc>
                <a:spcPct val="100000"/>
              </a:lnSpc>
              <a:buNone/>
              <a:defRPr sz="2117">
                <a:solidFill>
                  <a:schemeClr val="bg1"/>
                </a:solidFill>
              </a:defRPr>
            </a:lvl1pPr>
            <a:lvl2pPr marL="457194" indent="0" algn="ctr">
              <a:buNone/>
              <a:defRPr sz="2000"/>
            </a:lvl2pPr>
            <a:lvl3pPr marL="914389" indent="0" algn="ctr">
              <a:buNone/>
              <a:defRPr sz="1800"/>
            </a:lvl3pPr>
            <a:lvl4pPr marL="1371583" indent="0" algn="ctr">
              <a:buNone/>
              <a:defRPr sz="1600"/>
            </a:lvl4pPr>
            <a:lvl5pPr marL="1828777" indent="0" algn="ctr">
              <a:buNone/>
              <a:defRPr sz="1600"/>
            </a:lvl5pPr>
            <a:lvl6pPr marL="2285971" indent="0" algn="ctr">
              <a:buNone/>
              <a:defRPr sz="1600"/>
            </a:lvl6pPr>
            <a:lvl7pPr marL="2743167" indent="0" algn="ctr">
              <a:buNone/>
              <a:defRPr sz="1600"/>
            </a:lvl7pPr>
            <a:lvl8pPr marL="3200361" indent="0" algn="ctr">
              <a:buNone/>
              <a:defRPr sz="1600"/>
            </a:lvl8pPr>
            <a:lvl9pPr marL="3657555" indent="0" algn="ctr">
              <a:buNone/>
              <a:defRPr sz="1600"/>
            </a:lvl9pPr>
          </a:lstStyle>
          <a:p>
            <a:r>
              <a:rPr lang="fr-CA"/>
              <a:t>Pour plus d’information, visitez le </a:t>
            </a:r>
            <a:r>
              <a:rPr lang="fr-CA" err="1"/>
              <a:t>www.frontcommun.org</a:t>
            </a:r>
            <a:endParaRPr lang="en-US"/>
          </a:p>
        </p:txBody>
      </p:sp>
      <p:cxnSp>
        <p:nvCxnSpPr>
          <p:cNvPr id="10" name="Connecteur droit 9">
            <a:extLst>
              <a:ext uri="{FF2B5EF4-FFF2-40B4-BE49-F238E27FC236}">
                <a16:creationId xmlns:a16="http://schemas.microsoft.com/office/drawing/2014/main" id="{1929BAF3-1989-0EA2-06B3-B4A423AE1549}"/>
              </a:ext>
            </a:extLst>
          </p:cNvPr>
          <p:cNvCxnSpPr>
            <a:cxnSpLocks/>
          </p:cNvCxnSpPr>
          <p:nvPr userDrawn="1"/>
        </p:nvCxnSpPr>
        <p:spPr>
          <a:xfrm>
            <a:off x="2982870" y="3576543"/>
            <a:ext cx="622626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Image 4">
            <a:extLst>
              <a:ext uri="{FF2B5EF4-FFF2-40B4-BE49-F238E27FC236}">
                <a16:creationId xmlns:a16="http://schemas.microsoft.com/office/drawing/2014/main" id="{BC5B3A62-217E-E22C-B564-308952F8AFB2}"/>
              </a:ext>
            </a:extLst>
          </p:cNvPr>
          <p:cNvPicPr>
            <a:picLocks noChangeAspect="1"/>
          </p:cNvPicPr>
          <p:nvPr userDrawn="1"/>
        </p:nvPicPr>
        <p:blipFill>
          <a:blip r:embed="rId2"/>
          <a:srcRect/>
          <a:stretch/>
        </p:blipFill>
        <p:spPr>
          <a:xfrm>
            <a:off x="29657" y="0"/>
            <a:ext cx="3625612" cy="1814995"/>
          </a:xfrm>
          <a:prstGeom prst="rect">
            <a:avLst/>
          </a:prstGeom>
        </p:spPr>
      </p:pic>
      <p:pic>
        <p:nvPicPr>
          <p:cNvPr id="6" name="Image 5">
            <a:extLst>
              <a:ext uri="{FF2B5EF4-FFF2-40B4-BE49-F238E27FC236}">
                <a16:creationId xmlns:a16="http://schemas.microsoft.com/office/drawing/2014/main" id="{7D32C504-9269-0FA3-B491-14E1C3B648F1}"/>
              </a:ext>
            </a:extLst>
          </p:cNvPr>
          <p:cNvPicPr>
            <a:picLocks noChangeAspect="1"/>
          </p:cNvPicPr>
          <p:nvPr userDrawn="1"/>
        </p:nvPicPr>
        <p:blipFill>
          <a:blip r:embed="rId3"/>
          <a:srcRect/>
          <a:stretch/>
        </p:blipFill>
        <p:spPr>
          <a:xfrm>
            <a:off x="9668" y="4924574"/>
            <a:ext cx="3643378" cy="1933426"/>
          </a:xfrm>
          <a:prstGeom prst="rect">
            <a:avLst/>
          </a:prstGeom>
        </p:spPr>
      </p:pic>
      <p:pic>
        <p:nvPicPr>
          <p:cNvPr id="7" name="Image 6">
            <a:extLst>
              <a:ext uri="{FF2B5EF4-FFF2-40B4-BE49-F238E27FC236}">
                <a16:creationId xmlns:a16="http://schemas.microsoft.com/office/drawing/2014/main" id="{0093ACF6-49E0-1685-A656-916E2EF76886}"/>
              </a:ext>
            </a:extLst>
          </p:cNvPr>
          <p:cNvPicPr>
            <a:picLocks noChangeAspect="1"/>
          </p:cNvPicPr>
          <p:nvPr userDrawn="1"/>
        </p:nvPicPr>
        <p:blipFill>
          <a:blip r:embed="rId4"/>
          <a:srcRect/>
          <a:stretch/>
        </p:blipFill>
        <p:spPr>
          <a:xfrm>
            <a:off x="4026024" y="5896286"/>
            <a:ext cx="3736742" cy="967373"/>
          </a:xfrm>
          <a:prstGeom prst="rect">
            <a:avLst/>
          </a:prstGeom>
        </p:spPr>
      </p:pic>
    </p:spTree>
    <p:extLst>
      <p:ext uri="{BB962C8B-B14F-4D97-AF65-F5344CB8AC3E}">
        <p14:creationId xmlns:p14="http://schemas.microsoft.com/office/powerpoint/2010/main" val="142892827"/>
      </p:ext>
    </p:extLst>
  </p:cSld>
  <p:clrMapOvr>
    <a:masterClrMapping/>
  </p:clrMapOvr>
  <p:extLst>
    <p:ext uri="{DCECCB84-F9BA-43D5-87BE-67443E8EF086}">
      <p15:sldGuideLst xmlns:p15="http://schemas.microsoft.com/office/powerpoint/2012/main">
        <p15:guide id="1" pos="2177">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Fin - Conditions">
    <p:bg>
      <p:bgPr>
        <a:gradFill>
          <a:gsLst>
            <a:gs pos="0">
              <a:srgbClr val="F04E23">
                <a:alpha val="20000"/>
              </a:srgbClr>
            </a:gs>
            <a:gs pos="60000">
              <a:srgbClr val="F04E23"/>
            </a:gs>
            <a:gs pos="100000">
              <a:srgbClr val="F04E23"/>
            </a:gs>
          </a:gsLst>
          <a:lin ang="0" scaled="0"/>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82869" y="2461626"/>
            <a:ext cx="6226262" cy="967373"/>
          </a:xfrm>
          <a:solidFill>
            <a:schemeClr val="tx1"/>
          </a:solidFill>
        </p:spPr>
        <p:txBody>
          <a:bodyPr lIns="72000" tIns="108000" rIns="72000" bIns="36000" anchor="b">
            <a:spAutoFit/>
          </a:bodyPr>
          <a:lstStyle>
            <a:lvl1pPr algn="ctr">
              <a:defRPr sz="5715">
                <a:solidFill>
                  <a:schemeClr val="bg1"/>
                </a:solidFill>
              </a:defRPr>
            </a:lvl1pPr>
          </a:lstStyle>
          <a:p>
            <a:r>
              <a:rPr lang="fr-CA"/>
              <a:t>MERCI</a:t>
            </a:r>
            <a:endParaRPr lang="en-US"/>
          </a:p>
        </p:txBody>
      </p:sp>
      <p:sp>
        <p:nvSpPr>
          <p:cNvPr id="3" name="Subtitle 2"/>
          <p:cNvSpPr>
            <a:spLocks noGrp="1"/>
          </p:cNvSpPr>
          <p:nvPr>
            <p:ph type="subTitle" idx="1" hasCustomPrompt="1"/>
          </p:nvPr>
        </p:nvSpPr>
        <p:spPr>
          <a:xfrm>
            <a:off x="2982869" y="3742984"/>
            <a:ext cx="6226262" cy="967373"/>
          </a:xfrm>
        </p:spPr>
        <p:txBody>
          <a:bodyPr>
            <a:normAutofit/>
          </a:bodyPr>
          <a:lstStyle>
            <a:lvl1pPr marL="0" indent="0" algn="ctr">
              <a:lnSpc>
                <a:spcPct val="100000"/>
              </a:lnSpc>
              <a:buNone/>
              <a:defRPr sz="2117">
                <a:solidFill>
                  <a:schemeClr val="bg1"/>
                </a:solidFill>
              </a:defRPr>
            </a:lvl1pPr>
            <a:lvl2pPr marL="457194" indent="0" algn="ctr">
              <a:buNone/>
              <a:defRPr sz="2000"/>
            </a:lvl2pPr>
            <a:lvl3pPr marL="914389" indent="0" algn="ctr">
              <a:buNone/>
              <a:defRPr sz="1800"/>
            </a:lvl3pPr>
            <a:lvl4pPr marL="1371583" indent="0" algn="ctr">
              <a:buNone/>
              <a:defRPr sz="1600"/>
            </a:lvl4pPr>
            <a:lvl5pPr marL="1828777" indent="0" algn="ctr">
              <a:buNone/>
              <a:defRPr sz="1600"/>
            </a:lvl5pPr>
            <a:lvl6pPr marL="2285971" indent="0" algn="ctr">
              <a:buNone/>
              <a:defRPr sz="1600"/>
            </a:lvl6pPr>
            <a:lvl7pPr marL="2743167" indent="0" algn="ctr">
              <a:buNone/>
              <a:defRPr sz="1600"/>
            </a:lvl7pPr>
            <a:lvl8pPr marL="3200361" indent="0" algn="ctr">
              <a:buNone/>
              <a:defRPr sz="1600"/>
            </a:lvl8pPr>
            <a:lvl9pPr marL="3657555" indent="0" algn="ctr">
              <a:buNone/>
              <a:defRPr sz="1600"/>
            </a:lvl9pPr>
          </a:lstStyle>
          <a:p>
            <a:r>
              <a:rPr lang="fr-CA"/>
              <a:t>Pour plus d’information, visitez le </a:t>
            </a:r>
            <a:r>
              <a:rPr lang="fr-CA" err="1"/>
              <a:t>www.frontcommun.org</a:t>
            </a:r>
            <a:endParaRPr lang="en-US"/>
          </a:p>
        </p:txBody>
      </p:sp>
      <p:cxnSp>
        <p:nvCxnSpPr>
          <p:cNvPr id="10" name="Connecteur droit 9">
            <a:extLst>
              <a:ext uri="{FF2B5EF4-FFF2-40B4-BE49-F238E27FC236}">
                <a16:creationId xmlns:a16="http://schemas.microsoft.com/office/drawing/2014/main" id="{1929BAF3-1989-0EA2-06B3-B4A423AE1549}"/>
              </a:ext>
            </a:extLst>
          </p:cNvPr>
          <p:cNvCxnSpPr>
            <a:cxnSpLocks/>
          </p:cNvCxnSpPr>
          <p:nvPr userDrawn="1"/>
        </p:nvCxnSpPr>
        <p:spPr>
          <a:xfrm>
            <a:off x="2982870" y="3576543"/>
            <a:ext cx="622626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Image 4">
            <a:extLst>
              <a:ext uri="{FF2B5EF4-FFF2-40B4-BE49-F238E27FC236}">
                <a16:creationId xmlns:a16="http://schemas.microsoft.com/office/drawing/2014/main" id="{BC5B3A62-217E-E22C-B564-308952F8AFB2}"/>
              </a:ext>
            </a:extLst>
          </p:cNvPr>
          <p:cNvPicPr>
            <a:picLocks noChangeAspect="1"/>
          </p:cNvPicPr>
          <p:nvPr userDrawn="1"/>
        </p:nvPicPr>
        <p:blipFill>
          <a:blip r:embed="rId2"/>
          <a:srcRect/>
          <a:stretch/>
        </p:blipFill>
        <p:spPr>
          <a:xfrm>
            <a:off x="29657" y="0"/>
            <a:ext cx="3625612" cy="1814995"/>
          </a:xfrm>
          <a:prstGeom prst="rect">
            <a:avLst/>
          </a:prstGeom>
        </p:spPr>
      </p:pic>
      <p:pic>
        <p:nvPicPr>
          <p:cNvPr id="6" name="Image 5">
            <a:extLst>
              <a:ext uri="{FF2B5EF4-FFF2-40B4-BE49-F238E27FC236}">
                <a16:creationId xmlns:a16="http://schemas.microsoft.com/office/drawing/2014/main" id="{7D32C504-9269-0FA3-B491-14E1C3B648F1}"/>
              </a:ext>
            </a:extLst>
          </p:cNvPr>
          <p:cNvPicPr>
            <a:picLocks noChangeAspect="1"/>
          </p:cNvPicPr>
          <p:nvPr userDrawn="1"/>
        </p:nvPicPr>
        <p:blipFill>
          <a:blip r:embed="rId3"/>
          <a:srcRect/>
          <a:stretch/>
        </p:blipFill>
        <p:spPr>
          <a:xfrm>
            <a:off x="9669" y="4924574"/>
            <a:ext cx="3643376" cy="1933425"/>
          </a:xfrm>
          <a:prstGeom prst="rect">
            <a:avLst/>
          </a:prstGeom>
        </p:spPr>
      </p:pic>
      <p:pic>
        <p:nvPicPr>
          <p:cNvPr id="7" name="Image 6">
            <a:extLst>
              <a:ext uri="{FF2B5EF4-FFF2-40B4-BE49-F238E27FC236}">
                <a16:creationId xmlns:a16="http://schemas.microsoft.com/office/drawing/2014/main" id="{0093ACF6-49E0-1685-A656-916E2EF76886}"/>
              </a:ext>
            </a:extLst>
          </p:cNvPr>
          <p:cNvPicPr>
            <a:picLocks noChangeAspect="1"/>
          </p:cNvPicPr>
          <p:nvPr userDrawn="1"/>
        </p:nvPicPr>
        <p:blipFill>
          <a:blip r:embed="rId4"/>
          <a:srcRect/>
          <a:stretch/>
        </p:blipFill>
        <p:spPr>
          <a:xfrm>
            <a:off x="4026024" y="5896286"/>
            <a:ext cx="3736742" cy="967373"/>
          </a:xfrm>
          <a:prstGeom prst="rect">
            <a:avLst/>
          </a:prstGeom>
        </p:spPr>
      </p:pic>
    </p:spTree>
    <p:extLst>
      <p:ext uri="{BB962C8B-B14F-4D97-AF65-F5344CB8AC3E}">
        <p14:creationId xmlns:p14="http://schemas.microsoft.com/office/powerpoint/2010/main" val="4076969777"/>
      </p:ext>
    </p:extLst>
  </p:cSld>
  <p:clrMapOvr>
    <a:masterClrMapping/>
  </p:clrMapOvr>
  <p:extLst>
    <p:ext uri="{DCECCB84-F9BA-43D5-87BE-67443E8EF086}">
      <p15:sldGuideLst xmlns:p15="http://schemas.microsoft.com/office/powerpoint/2012/main">
        <p15:guide id="1" pos="2177">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Fin - Retraite">
    <p:bg>
      <p:bgPr>
        <a:gradFill>
          <a:gsLst>
            <a:gs pos="0">
              <a:srgbClr val="A7BE39">
                <a:alpha val="20000"/>
              </a:srgbClr>
            </a:gs>
            <a:gs pos="60000">
              <a:srgbClr val="A7BE39"/>
            </a:gs>
            <a:gs pos="100000">
              <a:srgbClr val="A7BE39"/>
            </a:gs>
          </a:gsLst>
          <a:lin ang="0" scaled="0"/>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82869" y="2461626"/>
            <a:ext cx="6226262" cy="967373"/>
          </a:xfrm>
          <a:solidFill>
            <a:schemeClr val="tx1"/>
          </a:solidFill>
        </p:spPr>
        <p:txBody>
          <a:bodyPr lIns="72000" tIns="108000" rIns="72000" bIns="36000" anchor="b">
            <a:spAutoFit/>
          </a:bodyPr>
          <a:lstStyle>
            <a:lvl1pPr algn="ctr">
              <a:defRPr sz="5715">
                <a:solidFill>
                  <a:schemeClr val="bg1"/>
                </a:solidFill>
              </a:defRPr>
            </a:lvl1pPr>
          </a:lstStyle>
          <a:p>
            <a:r>
              <a:rPr lang="fr-CA"/>
              <a:t>MERCI</a:t>
            </a:r>
            <a:endParaRPr lang="en-US"/>
          </a:p>
        </p:txBody>
      </p:sp>
      <p:sp>
        <p:nvSpPr>
          <p:cNvPr id="3" name="Subtitle 2"/>
          <p:cNvSpPr>
            <a:spLocks noGrp="1"/>
          </p:cNvSpPr>
          <p:nvPr>
            <p:ph type="subTitle" idx="1" hasCustomPrompt="1"/>
          </p:nvPr>
        </p:nvSpPr>
        <p:spPr>
          <a:xfrm>
            <a:off x="2982869" y="3742984"/>
            <a:ext cx="6226262" cy="967373"/>
          </a:xfrm>
        </p:spPr>
        <p:txBody>
          <a:bodyPr>
            <a:normAutofit/>
          </a:bodyPr>
          <a:lstStyle>
            <a:lvl1pPr marL="0" indent="0" algn="ctr">
              <a:lnSpc>
                <a:spcPct val="100000"/>
              </a:lnSpc>
              <a:buNone/>
              <a:defRPr sz="2117">
                <a:solidFill>
                  <a:schemeClr val="bg1"/>
                </a:solidFill>
              </a:defRPr>
            </a:lvl1pPr>
            <a:lvl2pPr marL="457194" indent="0" algn="ctr">
              <a:buNone/>
              <a:defRPr sz="2000"/>
            </a:lvl2pPr>
            <a:lvl3pPr marL="914389" indent="0" algn="ctr">
              <a:buNone/>
              <a:defRPr sz="1800"/>
            </a:lvl3pPr>
            <a:lvl4pPr marL="1371583" indent="0" algn="ctr">
              <a:buNone/>
              <a:defRPr sz="1600"/>
            </a:lvl4pPr>
            <a:lvl5pPr marL="1828777" indent="0" algn="ctr">
              <a:buNone/>
              <a:defRPr sz="1600"/>
            </a:lvl5pPr>
            <a:lvl6pPr marL="2285971" indent="0" algn="ctr">
              <a:buNone/>
              <a:defRPr sz="1600"/>
            </a:lvl6pPr>
            <a:lvl7pPr marL="2743167" indent="0" algn="ctr">
              <a:buNone/>
              <a:defRPr sz="1600"/>
            </a:lvl7pPr>
            <a:lvl8pPr marL="3200361" indent="0" algn="ctr">
              <a:buNone/>
              <a:defRPr sz="1600"/>
            </a:lvl8pPr>
            <a:lvl9pPr marL="3657555" indent="0" algn="ctr">
              <a:buNone/>
              <a:defRPr sz="1600"/>
            </a:lvl9pPr>
          </a:lstStyle>
          <a:p>
            <a:r>
              <a:rPr lang="fr-CA"/>
              <a:t>Pour plus d’information, visitez le </a:t>
            </a:r>
            <a:r>
              <a:rPr lang="fr-CA" err="1"/>
              <a:t>www.frontcommun.org</a:t>
            </a:r>
            <a:endParaRPr lang="en-US"/>
          </a:p>
        </p:txBody>
      </p:sp>
      <p:cxnSp>
        <p:nvCxnSpPr>
          <p:cNvPr id="10" name="Connecteur droit 9">
            <a:extLst>
              <a:ext uri="{FF2B5EF4-FFF2-40B4-BE49-F238E27FC236}">
                <a16:creationId xmlns:a16="http://schemas.microsoft.com/office/drawing/2014/main" id="{1929BAF3-1989-0EA2-06B3-B4A423AE1549}"/>
              </a:ext>
            </a:extLst>
          </p:cNvPr>
          <p:cNvCxnSpPr>
            <a:cxnSpLocks/>
          </p:cNvCxnSpPr>
          <p:nvPr userDrawn="1"/>
        </p:nvCxnSpPr>
        <p:spPr>
          <a:xfrm>
            <a:off x="2982870" y="3576543"/>
            <a:ext cx="622626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Image 4">
            <a:extLst>
              <a:ext uri="{FF2B5EF4-FFF2-40B4-BE49-F238E27FC236}">
                <a16:creationId xmlns:a16="http://schemas.microsoft.com/office/drawing/2014/main" id="{BC5B3A62-217E-E22C-B564-308952F8AFB2}"/>
              </a:ext>
            </a:extLst>
          </p:cNvPr>
          <p:cNvPicPr>
            <a:picLocks noChangeAspect="1"/>
          </p:cNvPicPr>
          <p:nvPr userDrawn="1"/>
        </p:nvPicPr>
        <p:blipFill>
          <a:blip r:embed="rId2"/>
          <a:srcRect/>
          <a:stretch/>
        </p:blipFill>
        <p:spPr>
          <a:xfrm>
            <a:off x="29657" y="0"/>
            <a:ext cx="3625612" cy="1814995"/>
          </a:xfrm>
          <a:prstGeom prst="rect">
            <a:avLst/>
          </a:prstGeom>
        </p:spPr>
      </p:pic>
      <p:pic>
        <p:nvPicPr>
          <p:cNvPr id="6" name="Image 5">
            <a:extLst>
              <a:ext uri="{FF2B5EF4-FFF2-40B4-BE49-F238E27FC236}">
                <a16:creationId xmlns:a16="http://schemas.microsoft.com/office/drawing/2014/main" id="{7D32C504-9269-0FA3-B491-14E1C3B648F1}"/>
              </a:ext>
            </a:extLst>
          </p:cNvPr>
          <p:cNvPicPr>
            <a:picLocks noChangeAspect="1"/>
          </p:cNvPicPr>
          <p:nvPr userDrawn="1"/>
        </p:nvPicPr>
        <p:blipFill>
          <a:blip r:embed="rId3"/>
          <a:srcRect/>
          <a:stretch/>
        </p:blipFill>
        <p:spPr>
          <a:xfrm>
            <a:off x="9669" y="4924574"/>
            <a:ext cx="3643376" cy="1933425"/>
          </a:xfrm>
          <a:prstGeom prst="rect">
            <a:avLst/>
          </a:prstGeom>
        </p:spPr>
      </p:pic>
      <p:pic>
        <p:nvPicPr>
          <p:cNvPr id="7" name="Image 6">
            <a:extLst>
              <a:ext uri="{FF2B5EF4-FFF2-40B4-BE49-F238E27FC236}">
                <a16:creationId xmlns:a16="http://schemas.microsoft.com/office/drawing/2014/main" id="{0093ACF6-49E0-1685-A656-916E2EF76886}"/>
              </a:ext>
            </a:extLst>
          </p:cNvPr>
          <p:cNvPicPr>
            <a:picLocks noChangeAspect="1"/>
          </p:cNvPicPr>
          <p:nvPr userDrawn="1"/>
        </p:nvPicPr>
        <p:blipFill>
          <a:blip r:embed="rId4"/>
          <a:srcRect/>
          <a:stretch/>
        </p:blipFill>
        <p:spPr>
          <a:xfrm>
            <a:off x="4026024" y="5896286"/>
            <a:ext cx="3736742" cy="967373"/>
          </a:xfrm>
          <a:prstGeom prst="rect">
            <a:avLst/>
          </a:prstGeom>
        </p:spPr>
      </p:pic>
    </p:spTree>
    <p:extLst>
      <p:ext uri="{BB962C8B-B14F-4D97-AF65-F5344CB8AC3E}">
        <p14:creationId xmlns:p14="http://schemas.microsoft.com/office/powerpoint/2010/main" val="2710257549"/>
      </p:ext>
    </p:extLst>
  </p:cSld>
  <p:clrMapOvr>
    <a:masterClrMapping/>
  </p:clrMapOvr>
  <p:extLst>
    <p:ext uri="{DCECCB84-F9BA-43D5-87BE-67443E8EF086}">
      <p15:sldGuideLst xmlns:p15="http://schemas.microsoft.com/office/powerpoint/2012/main">
        <p15:guide id="1" pos="2177">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Fin - Parentaux">
    <p:bg>
      <p:bgPr>
        <a:gradFill>
          <a:gsLst>
            <a:gs pos="0">
              <a:srgbClr val="822A85">
                <a:alpha val="20000"/>
              </a:srgbClr>
            </a:gs>
            <a:gs pos="60000">
              <a:srgbClr val="822A85"/>
            </a:gs>
            <a:gs pos="100000">
              <a:srgbClr val="822A85"/>
            </a:gs>
          </a:gsLst>
          <a:lin ang="0" scaled="0"/>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82869" y="2461626"/>
            <a:ext cx="6226262" cy="967373"/>
          </a:xfrm>
          <a:solidFill>
            <a:schemeClr val="tx1"/>
          </a:solidFill>
        </p:spPr>
        <p:txBody>
          <a:bodyPr lIns="72000" tIns="108000" rIns="72000" bIns="36000" anchor="b">
            <a:spAutoFit/>
          </a:bodyPr>
          <a:lstStyle>
            <a:lvl1pPr algn="ctr">
              <a:defRPr sz="5715">
                <a:solidFill>
                  <a:schemeClr val="bg1"/>
                </a:solidFill>
              </a:defRPr>
            </a:lvl1pPr>
          </a:lstStyle>
          <a:p>
            <a:r>
              <a:rPr lang="fr-CA"/>
              <a:t>MERCI</a:t>
            </a:r>
            <a:endParaRPr lang="en-US"/>
          </a:p>
        </p:txBody>
      </p:sp>
      <p:sp>
        <p:nvSpPr>
          <p:cNvPr id="3" name="Subtitle 2"/>
          <p:cNvSpPr>
            <a:spLocks noGrp="1"/>
          </p:cNvSpPr>
          <p:nvPr>
            <p:ph type="subTitle" idx="1" hasCustomPrompt="1"/>
          </p:nvPr>
        </p:nvSpPr>
        <p:spPr>
          <a:xfrm>
            <a:off x="2982869" y="3742984"/>
            <a:ext cx="6226262" cy="967373"/>
          </a:xfrm>
        </p:spPr>
        <p:txBody>
          <a:bodyPr>
            <a:normAutofit/>
          </a:bodyPr>
          <a:lstStyle>
            <a:lvl1pPr marL="0" indent="0" algn="ctr">
              <a:lnSpc>
                <a:spcPct val="100000"/>
              </a:lnSpc>
              <a:buNone/>
              <a:defRPr sz="2117">
                <a:solidFill>
                  <a:schemeClr val="bg1"/>
                </a:solidFill>
              </a:defRPr>
            </a:lvl1pPr>
            <a:lvl2pPr marL="457194" indent="0" algn="ctr">
              <a:buNone/>
              <a:defRPr sz="2000"/>
            </a:lvl2pPr>
            <a:lvl3pPr marL="914389" indent="0" algn="ctr">
              <a:buNone/>
              <a:defRPr sz="1800"/>
            </a:lvl3pPr>
            <a:lvl4pPr marL="1371583" indent="0" algn="ctr">
              <a:buNone/>
              <a:defRPr sz="1600"/>
            </a:lvl4pPr>
            <a:lvl5pPr marL="1828777" indent="0" algn="ctr">
              <a:buNone/>
              <a:defRPr sz="1600"/>
            </a:lvl5pPr>
            <a:lvl6pPr marL="2285971" indent="0" algn="ctr">
              <a:buNone/>
              <a:defRPr sz="1600"/>
            </a:lvl6pPr>
            <a:lvl7pPr marL="2743167" indent="0" algn="ctr">
              <a:buNone/>
              <a:defRPr sz="1600"/>
            </a:lvl7pPr>
            <a:lvl8pPr marL="3200361" indent="0" algn="ctr">
              <a:buNone/>
              <a:defRPr sz="1600"/>
            </a:lvl8pPr>
            <a:lvl9pPr marL="3657555" indent="0" algn="ctr">
              <a:buNone/>
              <a:defRPr sz="1600"/>
            </a:lvl9pPr>
          </a:lstStyle>
          <a:p>
            <a:r>
              <a:rPr lang="fr-CA"/>
              <a:t>Pour plus d’information, visitez le </a:t>
            </a:r>
            <a:r>
              <a:rPr lang="fr-CA" err="1"/>
              <a:t>www.frontcommun.org</a:t>
            </a:r>
            <a:endParaRPr lang="en-US"/>
          </a:p>
        </p:txBody>
      </p:sp>
      <p:cxnSp>
        <p:nvCxnSpPr>
          <p:cNvPr id="10" name="Connecteur droit 9">
            <a:extLst>
              <a:ext uri="{FF2B5EF4-FFF2-40B4-BE49-F238E27FC236}">
                <a16:creationId xmlns:a16="http://schemas.microsoft.com/office/drawing/2014/main" id="{1929BAF3-1989-0EA2-06B3-B4A423AE1549}"/>
              </a:ext>
            </a:extLst>
          </p:cNvPr>
          <p:cNvCxnSpPr>
            <a:cxnSpLocks/>
          </p:cNvCxnSpPr>
          <p:nvPr userDrawn="1"/>
        </p:nvCxnSpPr>
        <p:spPr>
          <a:xfrm>
            <a:off x="2982870" y="3576543"/>
            <a:ext cx="622626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Image 4">
            <a:extLst>
              <a:ext uri="{FF2B5EF4-FFF2-40B4-BE49-F238E27FC236}">
                <a16:creationId xmlns:a16="http://schemas.microsoft.com/office/drawing/2014/main" id="{BC5B3A62-217E-E22C-B564-308952F8AFB2}"/>
              </a:ext>
            </a:extLst>
          </p:cNvPr>
          <p:cNvPicPr>
            <a:picLocks noChangeAspect="1"/>
          </p:cNvPicPr>
          <p:nvPr userDrawn="1"/>
        </p:nvPicPr>
        <p:blipFill>
          <a:blip r:embed="rId2"/>
          <a:srcRect/>
          <a:stretch/>
        </p:blipFill>
        <p:spPr>
          <a:xfrm>
            <a:off x="29657" y="0"/>
            <a:ext cx="3625612" cy="1814995"/>
          </a:xfrm>
          <a:prstGeom prst="rect">
            <a:avLst/>
          </a:prstGeom>
        </p:spPr>
      </p:pic>
      <p:pic>
        <p:nvPicPr>
          <p:cNvPr id="6" name="Image 5">
            <a:extLst>
              <a:ext uri="{FF2B5EF4-FFF2-40B4-BE49-F238E27FC236}">
                <a16:creationId xmlns:a16="http://schemas.microsoft.com/office/drawing/2014/main" id="{7D32C504-9269-0FA3-B491-14E1C3B648F1}"/>
              </a:ext>
            </a:extLst>
          </p:cNvPr>
          <p:cNvPicPr>
            <a:picLocks noChangeAspect="1"/>
          </p:cNvPicPr>
          <p:nvPr userDrawn="1"/>
        </p:nvPicPr>
        <p:blipFill>
          <a:blip r:embed="rId3"/>
          <a:srcRect/>
          <a:stretch/>
        </p:blipFill>
        <p:spPr>
          <a:xfrm>
            <a:off x="9670" y="4924574"/>
            <a:ext cx="3643374" cy="1933424"/>
          </a:xfrm>
          <a:prstGeom prst="rect">
            <a:avLst/>
          </a:prstGeom>
        </p:spPr>
      </p:pic>
      <p:pic>
        <p:nvPicPr>
          <p:cNvPr id="7" name="Image 6">
            <a:extLst>
              <a:ext uri="{FF2B5EF4-FFF2-40B4-BE49-F238E27FC236}">
                <a16:creationId xmlns:a16="http://schemas.microsoft.com/office/drawing/2014/main" id="{0093ACF6-49E0-1685-A656-916E2EF76886}"/>
              </a:ext>
            </a:extLst>
          </p:cNvPr>
          <p:cNvPicPr>
            <a:picLocks noChangeAspect="1"/>
          </p:cNvPicPr>
          <p:nvPr userDrawn="1"/>
        </p:nvPicPr>
        <p:blipFill>
          <a:blip r:embed="rId4"/>
          <a:srcRect/>
          <a:stretch/>
        </p:blipFill>
        <p:spPr>
          <a:xfrm>
            <a:off x="4026024" y="5896286"/>
            <a:ext cx="3736742" cy="967373"/>
          </a:xfrm>
          <a:prstGeom prst="rect">
            <a:avLst/>
          </a:prstGeom>
        </p:spPr>
      </p:pic>
    </p:spTree>
    <p:extLst>
      <p:ext uri="{BB962C8B-B14F-4D97-AF65-F5344CB8AC3E}">
        <p14:creationId xmlns:p14="http://schemas.microsoft.com/office/powerpoint/2010/main" val="2258955972"/>
      </p:ext>
    </p:extLst>
  </p:cSld>
  <p:clrMapOvr>
    <a:masterClrMapping/>
  </p:clrMapOvr>
  <p:extLst>
    <p:ext uri="{DCECCB84-F9BA-43D5-87BE-67443E8EF086}">
      <p15:sldGuideLst xmlns:p15="http://schemas.microsoft.com/office/powerpoint/2012/main">
        <p15:guide id="1" pos="2177">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Fin - Disparites">
    <p:bg>
      <p:bgPr>
        <a:gradFill>
          <a:gsLst>
            <a:gs pos="0">
              <a:srgbClr val="2484C6">
                <a:alpha val="20000"/>
              </a:srgbClr>
            </a:gs>
            <a:gs pos="60000">
              <a:srgbClr val="2484C6"/>
            </a:gs>
            <a:gs pos="100000">
              <a:srgbClr val="2484C6"/>
            </a:gs>
          </a:gsLst>
          <a:lin ang="0" scaled="0"/>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82869" y="2461626"/>
            <a:ext cx="6226262" cy="967373"/>
          </a:xfrm>
          <a:solidFill>
            <a:schemeClr val="tx1"/>
          </a:solidFill>
        </p:spPr>
        <p:txBody>
          <a:bodyPr lIns="72000" tIns="108000" rIns="72000" bIns="36000" anchor="b">
            <a:spAutoFit/>
          </a:bodyPr>
          <a:lstStyle>
            <a:lvl1pPr algn="ctr">
              <a:defRPr sz="5715">
                <a:solidFill>
                  <a:schemeClr val="bg1"/>
                </a:solidFill>
              </a:defRPr>
            </a:lvl1pPr>
          </a:lstStyle>
          <a:p>
            <a:r>
              <a:rPr lang="fr-CA"/>
              <a:t>MERCI</a:t>
            </a:r>
            <a:endParaRPr lang="en-US"/>
          </a:p>
        </p:txBody>
      </p:sp>
      <p:sp>
        <p:nvSpPr>
          <p:cNvPr id="3" name="Subtitle 2"/>
          <p:cNvSpPr>
            <a:spLocks noGrp="1"/>
          </p:cNvSpPr>
          <p:nvPr>
            <p:ph type="subTitle" idx="1" hasCustomPrompt="1"/>
          </p:nvPr>
        </p:nvSpPr>
        <p:spPr>
          <a:xfrm>
            <a:off x="2982869" y="3742984"/>
            <a:ext cx="6226262" cy="967373"/>
          </a:xfrm>
        </p:spPr>
        <p:txBody>
          <a:bodyPr>
            <a:normAutofit/>
          </a:bodyPr>
          <a:lstStyle>
            <a:lvl1pPr marL="0" indent="0" algn="ctr">
              <a:lnSpc>
                <a:spcPct val="100000"/>
              </a:lnSpc>
              <a:buNone/>
              <a:defRPr sz="2117">
                <a:solidFill>
                  <a:schemeClr val="bg1"/>
                </a:solidFill>
              </a:defRPr>
            </a:lvl1pPr>
            <a:lvl2pPr marL="457194" indent="0" algn="ctr">
              <a:buNone/>
              <a:defRPr sz="2000"/>
            </a:lvl2pPr>
            <a:lvl3pPr marL="914389" indent="0" algn="ctr">
              <a:buNone/>
              <a:defRPr sz="1800"/>
            </a:lvl3pPr>
            <a:lvl4pPr marL="1371583" indent="0" algn="ctr">
              <a:buNone/>
              <a:defRPr sz="1600"/>
            </a:lvl4pPr>
            <a:lvl5pPr marL="1828777" indent="0" algn="ctr">
              <a:buNone/>
              <a:defRPr sz="1600"/>
            </a:lvl5pPr>
            <a:lvl6pPr marL="2285971" indent="0" algn="ctr">
              <a:buNone/>
              <a:defRPr sz="1600"/>
            </a:lvl6pPr>
            <a:lvl7pPr marL="2743167" indent="0" algn="ctr">
              <a:buNone/>
              <a:defRPr sz="1600"/>
            </a:lvl7pPr>
            <a:lvl8pPr marL="3200361" indent="0" algn="ctr">
              <a:buNone/>
              <a:defRPr sz="1600"/>
            </a:lvl8pPr>
            <a:lvl9pPr marL="3657555" indent="0" algn="ctr">
              <a:buNone/>
              <a:defRPr sz="1600"/>
            </a:lvl9pPr>
          </a:lstStyle>
          <a:p>
            <a:r>
              <a:rPr lang="fr-CA"/>
              <a:t>Pour plus d’information, visitez le </a:t>
            </a:r>
            <a:r>
              <a:rPr lang="fr-CA" err="1"/>
              <a:t>www.frontcommun.org</a:t>
            </a:r>
            <a:endParaRPr lang="en-US"/>
          </a:p>
        </p:txBody>
      </p:sp>
      <p:cxnSp>
        <p:nvCxnSpPr>
          <p:cNvPr id="10" name="Connecteur droit 9">
            <a:extLst>
              <a:ext uri="{FF2B5EF4-FFF2-40B4-BE49-F238E27FC236}">
                <a16:creationId xmlns:a16="http://schemas.microsoft.com/office/drawing/2014/main" id="{1929BAF3-1989-0EA2-06B3-B4A423AE1549}"/>
              </a:ext>
            </a:extLst>
          </p:cNvPr>
          <p:cNvCxnSpPr>
            <a:cxnSpLocks/>
          </p:cNvCxnSpPr>
          <p:nvPr userDrawn="1"/>
        </p:nvCxnSpPr>
        <p:spPr>
          <a:xfrm>
            <a:off x="2982870" y="3576543"/>
            <a:ext cx="622626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Image 4">
            <a:extLst>
              <a:ext uri="{FF2B5EF4-FFF2-40B4-BE49-F238E27FC236}">
                <a16:creationId xmlns:a16="http://schemas.microsoft.com/office/drawing/2014/main" id="{BC5B3A62-217E-E22C-B564-308952F8AFB2}"/>
              </a:ext>
            </a:extLst>
          </p:cNvPr>
          <p:cNvPicPr>
            <a:picLocks noChangeAspect="1"/>
          </p:cNvPicPr>
          <p:nvPr userDrawn="1"/>
        </p:nvPicPr>
        <p:blipFill>
          <a:blip r:embed="rId2"/>
          <a:srcRect/>
          <a:stretch/>
        </p:blipFill>
        <p:spPr>
          <a:xfrm>
            <a:off x="29657" y="0"/>
            <a:ext cx="3625612" cy="1814995"/>
          </a:xfrm>
          <a:prstGeom prst="rect">
            <a:avLst/>
          </a:prstGeom>
        </p:spPr>
      </p:pic>
      <p:pic>
        <p:nvPicPr>
          <p:cNvPr id="6" name="Image 5">
            <a:extLst>
              <a:ext uri="{FF2B5EF4-FFF2-40B4-BE49-F238E27FC236}">
                <a16:creationId xmlns:a16="http://schemas.microsoft.com/office/drawing/2014/main" id="{7D32C504-9269-0FA3-B491-14E1C3B648F1}"/>
              </a:ext>
            </a:extLst>
          </p:cNvPr>
          <p:cNvPicPr>
            <a:picLocks noChangeAspect="1"/>
          </p:cNvPicPr>
          <p:nvPr userDrawn="1"/>
        </p:nvPicPr>
        <p:blipFill>
          <a:blip r:embed="rId3"/>
          <a:srcRect/>
          <a:stretch/>
        </p:blipFill>
        <p:spPr>
          <a:xfrm>
            <a:off x="9670" y="4924574"/>
            <a:ext cx="3643374" cy="1933424"/>
          </a:xfrm>
          <a:prstGeom prst="rect">
            <a:avLst/>
          </a:prstGeom>
        </p:spPr>
      </p:pic>
      <p:pic>
        <p:nvPicPr>
          <p:cNvPr id="7" name="Image 6">
            <a:extLst>
              <a:ext uri="{FF2B5EF4-FFF2-40B4-BE49-F238E27FC236}">
                <a16:creationId xmlns:a16="http://schemas.microsoft.com/office/drawing/2014/main" id="{0093ACF6-49E0-1685-A656-916E2EF76886}"/>
              </a:ext>
            </a:extLst>
          </p:cNvPr>
          <p:cNvPicPr>
            <a:picLocks noChangeAspect="1"/>
          </p:cNvPicPr>
          <p:nvPr userDrawn="1"/>
        </p:nvPicPr>
        <p:blipFill>
          <a:blip r:embed="rId4"/>
          <a:srcRect/>
          <a:stretch/>
        </p:blipFill>
        <p:spPr>
          <a:xfrm>
            <a:off x="4026024" y="5896286"/>
            <a:ext cx="3736742" cy="967373"/>
          </a:xfrm>
          <a:prstGeom prst="rect">
            <a:avLst/>
          </a:prstGeom>
        </p:spPr>
      </p:pic>
    </p:spTree>
    <p:extLst>
      <p:ext uri="{BB962C8B-B14F-4D97-AF65-F5344CB8AC3E}">
        <p14:creationId xmlns:p14="http://schemas.microsoft.com/office/powerpoint/2010/main" val="1580949475"/>
      </p:ext>
    </p:extLst>
  </p:cSld>
  <p:clrMapOvr>
    <a:masterClrMapping/>
  </p:clrMapOvr>
  <p:extLst>
    <p:ext uri="{DCECCB84-F9BA-43D5-87BE-67443E8EF086}">
      <p15:sldGuideLst xmlns:p15="http://schemas.microsoft.com/office/powerpoint/2012/main">
        <p15:guide id="1" pos="2177">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Diapositive de titre - Noir et blanc">
    <p:bg>
      <p:bgPr>
        <a:gradFill>
          <a:gsLst>
            <a:gs pos="0">
              <a:srgbClr val="777777">
                <a:alpha val="20000"/>
              </a:srgbClr>
            </a:gs>
            <a:gs pos="60000">
              <a:srgbClr val="777777"/>
            </a:gs>
            <a:gs pos="100000">
              <a:srgbClr val="777777"/>
            </a:gs>
          </a:gsLst>
          <a:lin ang="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19153" y="1520728"/>
            <a:ext cx="6226262" cy="1728404"/>
          </a:xfrm>
          <a:solidFill>
            <a:schemeClr val="tx1"/>
          </a:solidFill>
        </p:spPr>
        <p:txBody>
          <a:bodyPr lIns="72000" tIns="108000" rIns="72000" bIns="36000" anchor="b">
            <a:spAutoFit/>
          </a:bodyPr>
          <a:lstStyle>
            <a:lvl1pPr algn="ctr">
              <a:defRPr sz="5715">
                <a:solidFill>
                  <a:schemeClr val="bg1"/>
                </a:solidFill>
              </a:defRPr>
            </a:lvl1pPr>
          </a:lstStyle>
          <a:p>
            <a:r>
              <a:rPr lang="fr-FR"/>
              <a:t>Modifiez le style du titre</a:t>
            </a:r>
            <a:endParaRPr lang="en-US"/>
          </a:p>
        </p:txBody>
      </p:sp>
      <p:sp>
        <p:nvSpPr>
          <p:cNvPr id="3" name="Subtitle 2"/>
          <p:cNvSpPr>
            <a:spLocks noGrp="1"/>
          </p:cNvSpPr>
          <p:nvPr>
            <p:ph type="subTitle" idx="1"/>
          </p:nvPr>
        </p:nvSpPr>
        <p:spPr>
          <a:xfrm>
            <a:off x="4519153" y="3563116"/>
            <a:ext cx="6226262" cy="1933492"/>
          </a:xfrm>
        </p:spPr>
        <p:txBody>
          <a:bodyPr>
            <a:normAutofit/>
          </a:bodyPr>
          <a:lstStyle>
            <a:lvl1pPr marL="0" indent="0" algn="l">
              <a:lnSpc>
                <a:spcPct val="100000"/>
              </a:lnSpc>
              <a:buNone/>
              <a:defRPr sz="2117">
                <a:solidFill>
                  <a:schemeClr val="bg1"/>
                </a:solidFill>
              </a:defRPr>
            </a:lvl1pPr>
            <a:lvl2pPr marL="457194" indent="0" algn="ctr">
              <a:buNone/>
              <a:defRPr sz="2000"/>
            </a:lvl2pPr>
            <a:lvl3pPr marL="914389" indent="0" algn="ctr">
              <a:buNone/>
              <a:defRPr sz="1800"/>
            </a:lvl3pPr>
            <a:lvl4pPr marL="1371583" indent="0" algn="ctr">
              <a:buNone/>
              <a:defRPr sz="1600"/>
            </a:lvl4pPr>
            <a:lvl5pPr marL="1828777" indent="0" algn="ctr">
              <a:buNone/>
              <a:defRPr sz="1600"/>
            </a:lvl5pPr>
            <a:lvl6pPr marL="2285971" indent="0" algn="ctr">
              <a:buNone/>
              <a:defRPr sz="1600"/>
            </a:lvl6pPr>
            <a:lvl7pPr marL="2743167" indent="0" algn="ctr">
              <a:buNone/>
              <a:defRPr sz="1600"/>
            </a:lvl7pPr>
            <a:lvl8pPr marL="3200361" indent="0" algn="ctr">
              <a:buNone/>
              <a:defRPr sz="1600"/>
            </a:lvl8pPr>
            <a:lvl9pPr marL="3657555" indent="0" algn="ctr">
              <a:buNone/>
              <a:defRPr sz="1600"/>
            </a:lvl9pPr>
          </a:lstStyle>
          <a:p>
            <a:r>
              <a:rPr lang="fr-FR"/>
              <a:t>Modifiez le style des sous-titres du masque</a:t>
            </a:r>
            <a:endParaRPr lang="en-US"/>
          </a:p>
        </p:txBody>
      </p:sp>
      <p:pic>
        <p:nvPicPr>
          <p:cNvPr id="8" name="Image 7">
            <a:extLst>
              <a:ext uri="{FF2B5EF4-FFF2-40B4-BE49-F238E27FC236}">
                <a16:creationId xmlns:a16="http://schemas.microsoft.com/office/drawing/2014/main" id="{5C19ADB7-E093-E3F7-7FCC-36A81F357778}"/>
              </a:ext>
            </a:extLst>
          </p:cNvPr>
          <p:cNvPicPr>
            <a:picLocks noChangeAspect="1"/>
          </p:cNvPicPr>
          <p:nvPr userDrawn="1"/>
        </p:nvPicPr>
        <p:blipFill>
          <a:blip r:embed="rId2"/>
          <a:srcRect/>
          <a:stretch/>
        </p:blipFill>
        <p:spPr>
          <a:xfrm>
            <a:off x="1" y="-31753"/>
            <a:ext cx="4528830" cy="6887701"/>
          </a:xfrm>
          <a:prstGeom prst="rect">
            <a:avLst/>
          </a:prstGeom>
        </p:spPr>
      </p:pic>
      <p:cxnSp>
        <p:nvCxnSpPr>
          <p:cNvPr id="10" name="Connecteur droit 9">
            <a:extLst>
              <a:ext uri="{FF2B5EF4-FFF2-40B4-BE49-F238E27FC236}">
                <a16:creationId xmlns:a16="http://schemas.microsoft.com/office/drawing/2014/main" id="{1929BAF3-1989-0EA2-06B3-B4A423AE1549}"/>
              </a:ext>
            </a:extLst>
          </p:cNvPr>
          <p:cNvCxnSpPr/>
          <p:nvPr userDrawn="1"/>
        </p:nvCxnSpPr>
        <p:spPr>
          <a:xfrm>
            <a:off x="4519154" y="3396676"/>
            <a:ext cx="4654633"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259897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Fin - Assurances">
    <p:bg>
      <p:bgPr>
        <a:gradFill>
          <a:gsLst>
            <a:gs pos="0">
              <a:srgbClr val="C95784">
                <a:alpha val="20000"/>
              </a:srgbClr>
            </a:gs>
            <a:gs pos="60000">
              <a:srgbClr val="C95784"/>
            </a:gs>
            <a:gs pos="100000">
              <a:srgbClr val="C95784"/>
            </a:gs>
          </a:gsLst>
          <a:lin ang="0" scaled="0"/>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82869" y="2461626"/>
            <a:ext cx="6226262" cy="967373"/>
          </a:xfrm>
          <a:solidFill>
            <a:schemeClr val="tx1"/>
          </a:solidFill>
        </p:spPr>
        <p:txBody>
          <a:bodyPr lIns="72000" tIns="108000" rIns="72000" bIns="36000" anchor="b">
            <a:spAutoFit/>
          </a:bodyPr>
          <a:lstStyle>
            <a:lvl1pPr algn="ctr">
              <a:defRPr sz="5715">
                <a:solidFill>
                  <a:schemeClr val="bg1"/>
                </a:solidFill>
              </a:defRPr>
            </a:lvl1pPr>
          </a:lstStyle>
          <a:p>
            <a:r>
              <a:rPr lang="fr-CA"/>
              <a:t>MERCI</a:t>
            </a:r>
            <a:endParaRPr lang="en-US"/>
          </a:p>
        </p:txBody>
      </p:sp>
      <p:sp>
        <p:nvSpPr>
          <p:cNvPr id="3" name="Subtitle 2"/>
          <p:cNvSpPr>
            <a:spLocks noGrp="1"/>
          </p:cNvSpPr>
          <p:nvPr>
            <p:ph type="subTitle" idx="1" hasCustomPrompt="1"/>
          </p:nvPr>
        </p:nvSpPr>
        <p:spPr>
          <a:xfrm>
            <a:off x="2982869" y="3742984"/>
            <a:ext cx="6226262" cy="967373"/>
          </a:xfrm>
        </p:spPr>
        <p:txBody>
          <a:bodyPr>
            <a:normAutofit/>
          </a:bodyPr>
          <a:lstStyle>
            <a:lvl1pPr marL="0" indent="0" algn="ctr">
              <a:lnSpc>
                <a:spcPct val="100000"/>
              </a:lnSpc>
              <a:buNone/>
              <a:defRPr sz="2117">
                <a:solidFill>
                  <a:schemeClr val="bg1"/>
                </a:solidFill>
              </a:defRPr>
            </a:lvl1pPr>
            <a:lvl2pPr marL="457194" indent="0" algn="ctr">
              <a:buNone/>
              <a:defRPr sz="2000"/>
            </a:lvl2pPr>
            <a:lvl3pPr marL="914389" indent="0" algn="ctr">
              <a:buNone/>
              <a:defRPr sz="1800"/>
            </a:lvl3pPr>
            <a:lvl4pPr marL="1371583" indent="0" algn="ctr">
              <a:buNone/>
              <a:defRPr sz="1600"/>
            </a:lvl4pPr>
            <a:lvl5pPr marL="1828777" indent="0" algn="ctr">
              <a:buNone/>
              <a:defRPr sz="1600"/>
            </a:lvl5pPr>
            <a:lvl6pPr marL="2285971" indent="0" algn="ctr">
              <a:buNone/>
              <a:defRPr sz="1600"/>
            </a:lvl6pPr>
            <a:lvl7pPr marL="2743167" indent="0" algn="ctr">
              <a:buNone/>
              <a:defRPr sz="1600"/>
            </a:lvl7pPr>
            <a:lvl8pPr marL="3200361" indent="0" algn="ctr">
              <a:buNone/>
              <a:defRPr sz="1600"/>
            </a:lvl8pPr>
            <a:lvl9pPr marL="3657555" indent="0" algn="ctr">
              <a:buNone/>
              <a:defRPr sz="1600"/>
            </a:lvl9pPr>
          </a:lstStyle>
          <a:p>
            <a:r>
              <a:rPr lang="fr-CA"/>
              <a:t>Pour plus d’information, visitez le </a:t>
            </a:r>
            <a:r>
              <a:rPr lang="fr-CA" err="1"/>
              <a:t>www.frontcommun.org</a:t>
            </a:r>
            <a:endParaRPr lang="en-US"/>
          </a:p>
        </p:txBody>
      </p:sp>
      <p:cxnSp>
        <p:nvCxnSpPr>
          <p:cNvPr id="10" name="Connecteur droit 9">
            <a:extLst>
              <a:ext uri="{FF2B5EF4-FFF2-40B4-BE49-F238E27FC236}">
                <a16:creationId xmlns:a16="http://schemas.microsoft.com/office/drawing/2014/main" id="{1929BAF3-1989-0EA2-06B3-B4A423AE1549}"/>
              </a:ext>
            </a:extLst>
          </p:cNvPr>
          <p:cNvCxnSpPr>
            <a:cxnSpLocks/>
          </p:cNvCxnSpPr>
          <p:nvPr userDrawn="1"/>
        </p:nvCxnSpPr>
        <p:spPr>
          <a:xfrm>
            <a:off x="2982870" y="3576543"/>
            <a:ext cx="622626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Image 4">
            <a:extLst>
              <a:ext uri="{FF2B5EF4-FFF2-40B4-BE49-F238E27FC236}">
                <a16:creationId xmlns:a16="http://schemas.microsoft.com/office/drawing/2014/main" id="{BC5B3A62-217E-E22C-B564-308952F8AFB2}"/>
              </a:ext>
            </a:extLst>
          </p:cNvPr>
          <p:cNvPicPr>
            <a:picLocks noChangeAspect="1"/>
          </p:cNvPicPr>
          <p:nvPr userDrawn="1"/>
        </p:nvPicPr>
        <p:blipFill>
          <a:blip r:embed="rId2"/>
          <a:srcRect/>
          <a:stretch/>
        </p:blipFill>
        <p:spPr>
          <a:xfrm>
            <a:off x="29657" y="0"/>
            <a:ext cx="3625612" cy="1814995"/>
          </a:xfrm>
          <a:prstGeom prst="rect">
            <a:avLst/>
          </a:prstGeom>
        </p:spPr>
      </p:pic>
      <p:pic>
        <p:nvPicPr>
          <p:cNvPr id="6" name="Image 5">
            <a:extLst>
              <a:ext uri="{FF2B5EF4-FFF2-40B4-BE49-F238E27FC236}">
                <a16:creationId xmlns:a16="http://schemas.microsoft.com/office/drawing/2014/main" id="{7D32C504-9269-0FA3-B491-14E1C3B648F1}"/>
              </a:ext>
            </a:extLst>
          </p:cNvPr>
          <p:cNvPicPr>
            <a:picLocks noChangeAspect="1"/>
          </p:cNvPicPr>
          <p:nvPr userDrawn="1"/>
        </p:nvPicPr>
        <p:blipFill>
          <a:blip r:embed="rId3"/>
          <a:srcRect/>
          <a:stretch/>
        </p:blipFill>
        <p:spPr>
          <a:xfrm>
            <a:off x="9671" y="4924574"/>
            <a:ext cx="3643372" cy="1933423"/>
          </a:xfrm>
          <a:prstGeom prst="rect">
            <a:avLst/>
          </a:prstGeom>
        </p:spPr>
      </p:pic>
      <p:pic>
        <p:nvPicPr>
          <p:cNvPr id="7" name="Image 6">
            <a:extLst>
              <a:ext uri="{FF2B5EF4-FFF2-40B4-BE49-F238E27FC236}">
                <a16:creationId xmlns:a16="http://schemas.microsoft.com/office/drawing/2014/main" id="{0093ACF6-49E0-1685-A656-916E2EF76886}"/>
              </a:ext>
            </a:extLst>
          </p:cNvPr>
          <p:cNvPicPr>
            <a:picLocks noChangeAspect="1"/>
          </p:cNvPicPr>
          <p:nvPr userDrawn="1"/>
        </p:nvPicPr>
        <p:blipFill>
          <a:blip r:embed="rId4"/>
          <a:srcRect/>
          <a:stretch/>
        </p:blipFill>
        <p:spPr>
          <a:xfrm>
            <a:off x="4026024" y="5896286"/>
            <a:ext cx="3736742" cy="967373"/>
          </a:xfrm>
          <a:prstGeom prst="rect">
            <a:avLst/>
          </a:prstGeom>
        </p:spPr>
      </p:pic>
    </p:spTree>
    <p:extLst>
      <p:ext uri="{BB962C8B-B14F-4D97-AF65-F5344CB8AC3E}">
        <p14:creationId xmlns:p14="http://schemas.microsoft.com/office/powerpoint/2010/main" val="1049023922"/>
      </p:ext>
    </p:extLst>
  </p:cSld>
  <p:clrMapOvr>
    <a:masterClrMapping/>
  </p:clrMapOvr>
  <p:extLst>
    <p:ext uri="{DCECCB84-F9BA-43D5-87BE-67443E8EF086}">
      <p15:sldGuideLst xmlns:p15="http://schemas.microsoft.com/office/powerpoint/2012/main">
        <p15:guide id="1" pos="2177">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Fin - Noir et blanc">
    <p:bg>
      <p:bgPr>
        <a:gradFill>
          <a:gsLst>
            <a:gs pos="0">
              <a:srgbClr val="777777">
                <a:alpha val="20000"/>
              </a:srgbClr>
            </a:gs>
            <a:gs pos="60000">
              <a:srgbClr val="777777"/>
            </a:gs>
            <a:gs pos="100000">
              <a:srgbClr val="777777"/>
            </a:gs>
          </a:gsLst>
          <a:lin ang="0" scaled="0"/>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82869" y="2461626"/>
            <a:ext cx="6226262" cy="967373"/>
          </a:xfrm>
          <a:solidFill>
            <a:schemeClr val="tx1"/>
          </a:solidFill>
        </p:spPr>
        <p:txBody>
          <a:bodyPr lIns="72000" tIns="108000" rIns="72000" bIns="36000" anchor="b">
            <a:spAutoFit/>
          </a:bodyPr>
          <a:lstStyle>
            <a:lvl1pPr algn="ctr">
              <a:defRPr sz="5715">
                <a:solidFill>
                  <a:schemeClr val="bg1"/>
                </a:solidFill>
              </a:defRPr>
            </a:lvl1pPr>
          </a:lstStyle>
          <a:p>
            <a:r>
              <a:rPr lang="fr-CA"/>
              <a:t>MERCI</a:t>
            </a:r>
            <a:endParaRPr lang="en-US"/>
          </a:p>
        </p:txBody>
      </p:sp>
      <p:sp>
        <p:nvSpPr>
          <p:cNvPr id="3" name="Subtitle 2"/>
          <p:cNvSpPr>
            <a:spLocks noGrp="1"/>
          </p:cNvSpPr>
          <p:nvPr>
            <p:ph type="subTitle" idx="1" hasCustomPrompt="1"/>
          </p:nvPr>
        </p:nvSpPr>
        <p:spPr>
          <a:xfrm>
            <a:off x="2982869" y="3742984"/>
            <a:ext cx="6226262" cy="967373"/>
          </a:xfrm>
        </p:spPr>
        <p:txBody>
          <a:bodyPr>
            <a:normAutofit/>
          </a:bodyPr>
          <a:lstStyle>
            <a:lvl1pPr marL="0" indent="0" algn="ctr">
              <a:lnSpc>
                <a:spcPct val="100000"/>
              </a:lnSpc>
              <a:buNone/>
              <a:defRPr sz="2117">
                <a:solidFill>
                  <a:schemeClr val="bg1"/>
                </a:solidFill>
              </a:defRPr>
            </a:lvl1pPr>
            <a:lvl2pPr marL="457194" indent="0" algn="ctr">
              <a:buNone/>
              <a:defRPr sz="2000"/>
            </a:lvl2pPr>
            <a:lvl3pPr marL="914389" indent="0" algn="ctr">
              <a:buNone/>
              <a:defRPr sz="1800"/>
            </a:lvl3pPr>
            <a:lvl4pPr marL="1371583" indent="0" algn="ctr">
              <a:buNone/>
              <a:defRPr sz="1600"/>
            </a:lvl4pPr>
            <a:lvl5pPr marL="1828777" indent="0" algn="ctr">
              <a:buNone/>
              <a:defRPr sz="1600"/>
            </a:lvl5pPr>
            <a:lvl6pPr marL="2285971" indent="0" algn="ctr">
              <a:buNone/>
              <a:defRPr sz="1600"/>
            </a:lvl6pPr>
            <a:lvl7pPr marL="2743167" indent="0" algn="ctr">
              <a:buNone/>
              <a:defRPr sz="1600"/>
            </a:lvl7pPr>
            <a:lvl8pPr marL="3200361" indent="0" algn="ctr">
              <a:buNone/>
              <a:defRPr sz="1600"/>
            </a:lvl8pPr>
            <a:lvl9pPr marL="3657555" indent="0" algn="ctr">
              <a:buNone/>
              <a:defRPr sz="1600"/>
            </a:lvl9pPr>
          </a:lstStyle>
          <a:p>
            <a:r>
              <a:rPr lang="fr-CA"/>
              <a:t>Pour plus d’information, visitez le </a:t>
            </a:r>
            <a:r>
              <a:rPr lang="fr-CA" err="1"/>
              <a:t>www.frontcommun.org</a:t>
            </a:r>
            <a:endParaRPr lang="en-US"/>
          </a:p>
        </p:txBody>
      </p:sp>
      <p:cxnSp>
        <p:nvCxnSpPr>
          <p:cNvPr id="10" name="Connecteur droit 9">
            <a:extLst>
              <a:ext uri="{FF2B5EF4-FFF2-40B4-BE49-F238E27FC236}">
                <a16:creationId xmlns:a16="http://schemas.microsoft.com/office/drawing/2014/main" id="{1929BAF3-1989-0EA2-06B3-B4A423AE1549}"/>
              </a:ext>
            </a:extLst>
          </p:cNvPr>
          <p:cNvCxnSpPr>
            <a:cxnSpLocks/>
          </p:cNvCxnSpPr>
          <p:nvPr userDrawn="1"/>
        </p:nvCxnSpPr>
        <p:spPr>
          <a:xfrm>
            <a:off x="2982870" y="3576543"/>
            <a:ext cx="622626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Image 4">
            <a:extLst>
              <a:ext uri="{FF2B5EF4-FFF2-40B4-BE49-F238E27FC236}">
                <a16:creationId xmlns:a16="http://schemas.microsoft.com/office/drawing/2014/main" id="{BC5B3A62-217E-E22C-B564-308952F8AFB2}"/>
              </a:ext>
            </a:extLst>
          </p:cNvPr>
          <p:cNvPicPr>
            <a:picLocks noChangeAspect="1"/>
          </p:cNvPicPr>
          <p:nvPr userDrawn="1"/>
        </p:nvPicPr>
        <p:blipFill>
          <a:blip r:embed="rId2"/>
          <a:srcRect/>
          <a:stretch/>
        </p:blipFill>
        <p:spPr>
          <a:xfrm>
            <a:off x="29607" y="0"/>
            <a:ext cx="3625712" cy="1814995"/>
          </a:xfrm>
          <a:prstGeom prst="rect">
            <a:avLst/>
          </a:prstGeom>
        </p:spPr>
      </p:pic>
      <p:pic>
        <p:nvPicPr>
          <p:cNvPr id="6" name="Image 5">
            <a:extLst>
              <a:ext uri="{FF2B5EF4-FFF2-40B4-BE49-F238E27FC236}">
                <a16:creationId xmlns:a16="http://schemas.microsoft.com/office/drawing/2014/main" id="{7D32C504-9269-0FA3-B491-14E1C3B648F1}"/>
              </a:ext>
            </a:extLst>
          </p:cNvPr>
          <p:cNvPicPr>
            <a:picLocks noChangeAspect="1"/>
          </p:cNvPicPr>
          <p:nvPr userDrawn="1"/>
        </p:nvPicPr>
        <p:blipFill>
          <a:blip r:embed="rId3"/>
          <a:srcRect/>
          <a:stretch/>
        </p:blipFill>
        <p:spPr>
          <a:xfrm>
            <a:off x="9671" y="4924574"/>
            <a:ext cx="3643372" cy="1933423"/>
          </a:xfrm>
          <a:prstGeom prst="rect">
            <a:avLst/>
          </a:prstGeom>
        </p:spPr>
      </p:pic>
      <p:pic>
        <p:nvPicPr>
          <p:cNvPr id="7" name="Image 6">
            <a:extLst>
              <a:ext uri="{FF2B5EF4-FFF2-40B4-BE49-F238E27FC236}">
                <a16:creationId xmlns:a16="http://schemas.microsoft.com/office/drawing/2014/main" id="{0093ACF6-49E0-1685-A656-916E2EF76886}"/>
              </a:ext>
            </a:extLst>
          </p:cNvPr>
          <p:cNvPicPr>
            <a:picLocks noChangeAspect="1"/>
          </p:cNvPicPr>
          <p:nvPr userDrawn="1"/>
        </p:nvPicPr>
        <p:blipFill>
          <a:blip r:embed="rId4"/>
          <a:srcRect/>
          <a:stretch/>
        </p:blipFill>
        <p:spPr>
          <a:xfrm>
            <a:off x="4026024" y="5896286"/>
            <a:ext cx="3736742" cy="967373"/>
          </a:xfrm>
          <a:prstGeom prst="rect">
            <a:avLst/>
          </a:prstGeom>
        </p:spPr>
      </p:pic>
    </p:spTree>
    <p:extLst>
      <p:ext uri="{BB962C8B-B14F-4D97-AF65-F5344CB8AC3E}">
        <p14:creationId xmlns:p14="http://schemas.microsoft.com/office/powerpoint/2010/main" val="4070191811"/>
      </p:ext>
    </p:extLst>
  </p:cSld>
  <p:clrMapOvr>
    <a:masterClrMapping/>
  </p:clrMapOvr>
  <p:extLst>
    <p:ext uri="{DCECCB84-F9BA-43D5-87BE-67443E8EF086}">
      <p15:sldGuideLst xmlns:p15="http://schemas.microsoft.com/office/powerpoint/2012/main">
        <p15:guide id="1" pos="2177">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67EC1C2-696D-A5EF-3045-CB6D2D2BA4AD}"/>
              </a:ext>
            </a:extLst>
          </p:cNvPr>
          <p:cNvSpPr>
            <a:spLocks noGrp="1"/>
          </p:cNvSpPr>
          <p:nvPr>
            <p:ph type="ctrTitle"/>
          </p:nvPr>
        </p:nvSpPr>
        <p:spPr>
          <a:xfrm>
            <a:off x="1524000" y="1122363"/>
            <a:ext cx="9144000" cy="2387600"/>
          </a:xfrm>
        </p:spPr>
        <p:txBody>
          <a:bodyPr anchor="b"/>
          <a:lstStyle>
            <a:lvl1pPr algn="ctr">
              <a:defRPr sz="6000"/>
            </a:lvl1pPr>
          </a:lstStyle>
          <a:p>
            <a:r>
              <a:rPr lang="fr-CA"/>
              <a:t>Modifier le style du titre</a:t>
            </a:r>
            <a:endParaRPr lang="fr-FR"/>
          </a:p>
        </p:txBody>
      </p:sp>
      <p:sp>
        <p:nvSpPr>
          <p:cNvPr id="3" name="Sous-titre 2">
            <a:extLst>
              <a:ext uri="{FF2B5EF4-FFF2-40B4-BE49-F238E27FC236}">
                <a16:creationId xmlns:a16="http://schemas.microsoft.com/office/drawing/2014/main" id="{C245423C-3DEF-C68F-9920-477AF9B485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CA"/>
              <a:t>Modifier le style des sous-titres du masque</a:t>
            </a:r>
            <a:endParaRPr lang="fr-FR"/>
          </a:p>
        </p:txBody>
      </p:sp>
      <p:sp>
        <p:nvSpPr>
          <p:cNvPr id="4" name="Espace réservé de la date 3">
            <a:extLst>
              <a:ext uri="{FF2B5EF4-FFF2-40B4-BE49-F238E27FC236}">
                <a16:creationId xmlns:a16="http://schemas.microsoft.com/office/drawing/2014/main" id="{44BC317F-68D8-37A8-F780-FC494212E78E}"/>
              </a:ext>
            </a:extLst>
          </p:cNvPr>
          <p:cNvSpPr>
            <a:spLocks noGrp="1"/>
          </p:cNvSpPr>
          <p:nvPr>
            <p:ph type="dt" sz="half" idx="10"/>
          </p:nvPr>
        </p:nvSpPr>
        <p:spPr/>
        <p:txBody>
          <a:bodyPr/>
          <a:lstStyle/>
          <a:p>
            <a:fld id="{68BAAB6C-3393-4B93-AC9B-06958A1EC616}" type="datetime1">
              <a:rPr lang="fr-FR" smtClean="0"/>
              <a:t>26/09/2023</a:t>
            </a:fld>
            <a:endParaRPr lang="fr-FR"/>
          </a:p>
        </p:txBody>
      </p:sp>
      <p:sp>
        <p:nvSpPr>
          <p:cNvPr id="5" name="Espace réservé du pied de page 4">
            <a:extLst>
              <a:ext uri="{FF2B5EF4-FFF2-40B4-BE49-F238E27FC236}">
                <a16:creationId xmlns:a16="http://schemas.microsoft.com/office/drawing/2014/main" id="{4D09276F-487F-7CF3-19A7-A966C3574DC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5E89B48-7578-2D35-8688-4945ED6CF3A5}"/>
              </a:ext>
            </a:extLst>
          </p:cNvPr>
          <p:cNvSpPr>
            <a:spLocks noGrp="1"/>
          </p:cNvSpPr>
          <p:nvPr>
            <p:ph type="sldNum" sz="quarter" idx="12"/>
          </p:nvPr>
        </p:nvSpPr>
        <p:spPr/>
        <p:txBody>
          <a:bodyPr/>
          <a:lstStyle/>
          <a:p>
            <a:fld id="{DF35AEC5-E996-0243-BC29-190F9F3BD6DD}" type="slidenum">
              <a:rPr lang="fr-FR" smtClean="0"/>
              <a:t>‹#›</a:t>
            </a:fld>
            <a:endParaRPr lang="fr-FR"/>
          </a:p>
        </p:txBody>
      </p:sp>
    </p:spTree>
    <p:extLst>
      <p:ext uri="{BB962C8B-B14F-4D97-AF65-F5344CB8AC3E}">
        <p14:creationId xmlns:p14="http://schemas.microsoft.com/office/powerpoint/2010/main" val="33106400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279CF4-537A-F383-0A01-B457AE75DAFE}"/>
              </a:ext>
            </a:extLst>
          </p:cNvPr>
          <p:cNvSpPr>
            <a:spLocks noGrp="1"/>
          </p:cNvSpPr>
          <p:nvPr>
            <p:ph type="title"/>
          </p:nvPr>
        </p:nvSpPr>
        <p:spPr/>
        <p:txBody>
          <a:bodyPr/>
          <a:lstStyle/>
          <a:p>
            <a:r>
              <a:rPr lang="fr-CA"/>
              <a:t>Modifier le style du titre</a:t>
            </a:r>
            <a:endParaRPr lang="fr-FR"/>
          </a:p>
        </p:txBody>
      </p:sp>
      <p:sp>
        <p:nvSpPr>
          <p:cNvPr id="3" name="Espace réservé du contenu 2">
            <a:extLst>
              <a:ext uri="{FF2B5EF4-FFF2-40B4-BE49-F238E27FC236}">
                <a16:creationId xmlns:a16="http://schemas.microsoft.com/office/drawing/2014/main" id="{8B4DFD45-5EEF-395F-7C98-82189981270B}"/>
              </a:ext>
            </a:extLst>
          </p:cNvPr>
          <p:cNvSpPr>
            <a:spLocks noGrp="1"/>
          </p:cNvSpPr>
          <p:nvPr>
            <p:ph idx="1"/>
          </p:nvPr>
        </p:nvSpPr>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e la date 3">
            <a:extLst>
              <a:ext uri="{FF2B5EF4-FFF2-40B4-BE49-F238E27FC236}">
                <a16:creationId xmlns:a16="http://schemas.microsoft.com/office/drawing/2014/main" id="{F381358C-93C8-3D3E-E626-ED487FDB696B}"/>
              </a:ext>
            </a:extLst>
          </p:cNvPr>
          <p:cNvSpPr>
            <a:spLocks noGrp="1"/>
          </p:cNvSpPr>
          <p:nvPr>
            <p:ph type="dt" sz="half" idx="10"/>
          </p:nvPr>
        </p:nvSpPr>
        <p:spPr/>
        <p:txBody>
          <a:bodyPr/>
          <a:lstStyle/>
          <a:p>
            <a:fld id="{50FB54E9-3FEA-452E-BEC7-F83BDECA81C7}" type="datetime1">
              <a:rPr lang="fr-FR" smtClean="0"/>
              <a:t>26/09/2023</a:t>
            </a:fld>
            <a:endParaRPr lang="fr-FR"/>
          </a:p>
        </p:txBody>
      </p:sp>
      <p:sp>
        <p:nvSpPr>
          <p:cNvPr id="5" name="Espace réservé du pied de page 4">
            <a:extLst>
              <a:ext uri="{FF2B5EF4-FFF2-40B4-BE49-F238E27FC236}">
                <a16:creationId xmlns:a16="http://schemas.microsoft.com/office/drawing/2014/main" id="{B1E8DC11-AB09-7DA0-6099-56904AC9AAE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4B6DDBA-753A-D35D-7727-D537897D0DED}"/>
              </a:ext>
            </a:extLst>
          </p:cNvPr>
          <p:cNvSpPr>
            <a:spLocks noGrp="1"/>
          </p:cNvSpPr>
          <p:nvPr>
            <p:ph type="sldNum" sz="quarter" idx="12"/>
          </p:nvPr>
        </p:nvSpPr>
        <p:spPr/>
        <p:txBody>
          <a:bodyPr/>
          <a:lstStyle/>
          <a:p>
            <a:fld id="{DF35AEC5-E996-0243-BC29-190F9F3BD6DD}" type="slidenum">
              <a:rPr lang="fr-FR" smtClean="0"/>
              <a:t>‹#›</a:t>
            </a:fld>
            <a:endParaRPr lang="fr-FR"/>
          </a:p>
        </p:txBody>
      </p:sp>
      <p:sp>
        <p:nvSpPr>
          <p:cNvPr id="7" name="Rectangle 6">
            <a:extLst>
              <a:ext uri="{FF2B5EF4-FFF2-40B4-BE49-F238E27FC236}">
                <a16:creationId xmlns:a16="http://schemas.microsoft.com/office/drawing/2014/main" id="{9966AB66-94B0-664A-BB09-2A3E246B0335}"/>
              </a:ext>
            </a:extLst>
          </p:cNvPr>
          <p:cNvSpPr/>
          <p:nvPr userDrawn="1"/>
        </p:nvSpPr>
        <p:spPr>
          <a:xfrm>
            <a:off x="0" y="0"/>
            <a:ext cx="650240" cy="6858000"/>
          </a:xfrm>
          <a:prstGeom prst="rect">
            <a:avLst/>
          </a:prstGeom>
          <a:solidFill>
            <a:srgbClr val="00BF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Image 10">
            <a:extLst>
              <a:ext uri="{FF2B5EF4-FFF2-40B4-BE49-F238E27FC236}">
                <a16:creationId xmlns:a16="http://schemas.microsoft.com/office/drawing/2014/main" id="{2A3D6148-A6CC-0898-AD9B-6CE42AAE0159}"/>
              </a:ext>
            </a:extLst>
          </p:cNvPr>
          <p:cNvPicPr>
            <a:picLocks noChangeAspect="1"/>
          </p:cNvPicPr>
          <p:nvPr userDrawn="1"/>
        </p:nvPicPr>
        <p:blipFill>
          <a:blip r:embed="rId2"/>
          <a:stretch>
            <a:fillRect/>
          </a:stretch>
        </p:blipFill>
        <p:spPr>
          <a:xfrm>
            <a:off x="0" y="367823"/>
            <a:ext cx="650240" cy="890468"/>
          </a:xfrm>
          <a:prstGeom prst="rect">
            <a:avLst/>
          </a:prstGeom>
        </p:spPr>
      </p:pic>
    </p:spTree>
    <p:extLst>
      <p:ext uri="{BB962C8B-B14F-4D97-AF65-F5344CB8AC3E}">
        <p14:creationId xmlns:p14="http://schemas.microsoft.com/office/powerpoint/2010/main" val="210249784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5D0EB3-2792-7130-C305-5CF7CDBA9E33}"/>
              </a:ext>
            </a:extLst>
          </p:cNvPr>
          <p:cNvSpPr>
            <a:spLocks noGrp="1"/>
          </p:cNvSpPr>
          <p:nvPr>
            <p:ph type="title"/>
          </p:nvPr>
        </p:nvSpPr>
        <p:spPr>
          <a:xfrm>
            <a:off x="831850" y="1709738"/>
            <a:ext cx="10515600" cy="2852737"/>
          </a:xfrm>
        </p:spPr>
        <p:txBody>
          <a:bodyPr anchor="b"/>
          <a:lstStyle>
            <a:lvl1pPr>
              <a:defRPr sz="6000"/>
            </a:lvl1pPr>
          </a:lstStyle>
          <a:p>
            <a:r>
              <a:rPr lang="fr-CA"/>
              <a:t>Modifier le style du titre</a:t>
            </a:r>
            <a:endParaRPr lang="fr-FR"/>
          </a:p>
        </p:txBody>
      </p:sp>
      <p:sp>
        <p:nvSpPr>
          <p:cNvPr id="3" name="Espace réservé du texte 2">
            <a:extLst>
              <a:ext uri="{FF2B5EF4-FFF2-40B4-BE49-F238E27FC236}">
                <a16:creationId xmlns:a16="http://schemas.microsoft.com/office/drawing/2014/main" id="{64DC84DC-F537-F401-1931-B955EFB1F8D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CA"/>
              <a:t>Cliquez pour modifier les styles du texte du masque</a:t>
            </a:r>
          </a:p>
        </p:txBody>
      </p:sp>
      <p:sp>
        <p:nvSpPr>
          <p:cNvPr id="4" name="Espace réservé de la date 3">
            <a:extLst>
              <a:ext uri="{FF2B5EF4-FFF2-40B4-BE49-F238E27FC236}">
                <a16:creationId xmlns:a16="http://schemas.microsoft.com/office/drawing/2014/main" id="{D3548679-72B2-7017-73F7-3274184EB982}"/>
              </a:ext>
            </a:extLst>
          </p:cNvPr>
          <p:cNvSpPr>
            <a:spLocks noGrp="1"/>
          </p:cNvSpPr>
          <p:nvPr>
            <p:ph type="dt" sz="half" idx="10"/>
          </p:nvPr>
        </p:nvSpPr>
        <p:spPr/>
        <p:txBody>
          <a:bodyPr/>
          <a:lstStyle/>
          <a:p>
            <a:fld id="{8E229786-A3B6-4428-8D45-571D8FD0C788}" type="datetime1">
              <a:rPr lang="fr-FR" smtClean="0"/>
              <a:t>26/09/2023</a:t>
            </a:fld>
            <a:endParaRPr lang="fr-FR"/>
          </a:p>
        </p:txBody>
      </p:sp>
      <p:sp>
        <p:nvSpPr>
          <p:cNvPr id="5" name="Espace réservé du pied de page 4">
            <a:extLst>
              <a:ext uri="{FF2B5EF4-FFF2-40B4-BE49-F238E27FC236}">
                <a16:creationId xmlns:a16="http://schemas.microsoft.com/office/drawing/2014/main" id="{D8F6AC40-D819-7A61-0CA7-AED00DD7952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A5006AB-7D17-46E5-B8FB-FA0351C2450E}"/>
              </a:ext>
            </a:extLst>
          </p:cNvPr>
          <p:cNvSpPr>
            <a:spLocks noGrp="1"/>
          </p:cNvSpPr>
          <p:nvPr>
            <p:ph type="sldNum" sz="quarter" idx="12"/>
          </p:nvPr>
        </p:nvSpPr>
        <p:spPr/>
        <p:txBody>
          <a:bodyPr/>
          <a:lstStyle/>
          <a:p>
            <a:fld id="{DF35AEC5-E996-0243-BC29-190F9F3BD6DD}" type="slidenum">
              <a:rPr lang="fr-FR" smtClean="0"/>
              <a:t>‹#›</a:t>
            </a:fld>
            <a:endParaRPr lang="fr-FR"/>
          </a:p>
        </p:txBody>
      </p:sp>
    </p:spTree>
    <p:extLst>
      <p:ext uri="{BB962C8B-B14F-4D97-AF65-F5344CB8AC3E}">
        <p14:creationId xmlns:p14="http://schemas.microsoft.com/office/powerpoint/2010/main" val="220968921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32D9C9-FBAC-5B33-2054-44086CCDB614}"/>
              </a:ext>
            </a:extLst>
          </p:cNvPr>
          <p:cNvSpPr>
            <a:spLocks noGrp="1"/>
          </p:cNvSpPr>
          <p:nvPr>
            <p:ph type="title"/>
          </p:nvPr>
        </p:nvSpPr>
        <p:spPr/>
        <p:txBody>
          <a:bodyPr/>
          <a:lstStyle/>
          <a:p>
            <a:r>
              <a:rPr lang="fr-CA"/>
              <a:t>Modifier le style du titre</a:t>
            </a:r>
            <a:endParaRPr lang="fr-FR"/>
          </a:p>
        </p:txBody>
      </p:sp>
      <p:sp>
        <p:nvSpPr>
          <p:cNvPr id="3" name="Espace réservé du contenu 2">
            <a:extLst>
              <a:ext uri="{FF2B5EF4-FFF2-40B4-BE49-F238E27FC236}">
                <a16:creationId xmlns:a16="http://schemas.microsoft.com/office/drawing/2014/main" id="{FC3315A1-41D8-1655-9658-2E29ACC1A99C}"/>
              </a:ext>
            </a:extLst>
          </p:cNvPr>
          <p:cNvSpPr>
            <a:spLocks noGrp="1"/>
          </p:cNvSpPr>
          <p:nvPr>
            <p:ph sz="half" idx="1"/>
          </p:nvPr>
        </p:nvSpPr>
        <p:spPr>
          <a:xfrm>
            <a:off x="838200" y="1825625"/>
            <a:ext cx="5181600" cy="4351338"/>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u contenu 3">
            <a:extLst>
              <a:ext uri="{FF2B5EF4-FFF2-40B4-BE49-F238E27FC236}">
                <a16:creationId xmlns:a16="http://schemas.microsoft.com/office/drawing/2014/main" id="{A53B6D9C-A508-AE84-688C-C8C5BC99AAB1}"/>
              </a:ext>
            </a:extLst>
          </p:cNvPr>
          <p:cNvSpPr>
            <a:spLocks noGrp="1"/>
          </p:cNvSpPr>
          <p:nvPr>
            <p:ph sz="half" idx="2"/>
          </p:nvPr>
        </p:nvSpPr>
        <p:spPr>
          <a:xfrm>
            <a:off x="6172200" y="1825625"/>
            <a:ext cx="5181600" cy="4351338"/>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5" name="Espace réservé de la date 4">
            <a:extLst>
              <a:ext uri="{FF2B5EF4-FFF2-40B4-BE49-F238E27FC236}">
                <a16:creationId xmlns:a16="http://schemas.microsoft.com/office/drawing/2014/main" id="{5F8960A7-925C-2B61-25C7-4DDACD493F24}"/>
              </a:ext>
            </a:extLst>
          </p:cNvPr>
          <p:cNvSpPr>
            <a:spLocks noGrp="1"/>
          </p:cNvSpPr>
          <p:nvPr>
            <p:ph type="dt" sz="half" idx="10"/>
          </p:nvPr>
        </p:nvSpPr>
        <p:spPr/>
        <p:txBody>
          <a:bodyPr/>
          <a:lstStyle/>
          <a:p>
            <a:fld id="{50AC0777-D2C0-4032-9989-F02CBDC0A721}" type="datetime1">
              <a:rPr lang="fr-FR" smtClean="0"/>
              <a:t>26/09/2023</a:t>
            </a:fld>
            <a:endParaRPr lang="fr-FR"/>
          </a:p>
        </p:txBody>
      </p:sp>
      <p:sp>
        <p:nvSpPr>
          <p:cNvPr id="6" name="Espace réservé du pied de page 5">
            <a:extLst>
              <a:ext uri="{FF2B5EF4-FFF2-40B4-BE49-F238E27FC236}">
                <a16:creationId xmlns:a16="http://schemas.microsoft.com/office/drawing/2014/main" id="{A5DC671E-E0B6-4B23-21BE-F543836E1E2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911D82A-084D-AA33-9F88-A067C4283D92}"/>
              </a:ext>
            </a:extLst>
          </p:cNvPr>
          <p:cNvSpPr>
            <a:spLocks noGrp="1"/>
          </p:cNvSpPr>
          <p:nvPr>
            <p:ph type="sldNum" sz="quarter" idx="12"/>
          </p:nvPr>
        </p:nvSpPr>
        <p:spPr/>
        <p:txBody>
          <a:bodyPr/>
          <a:lstStyle/>
          <a:p>
            <a:fld id="{DF35AEC5-E996-0243-BC29-190F9F3BD6DD}" type="slidenum">
              <a:rPr lang="fr-FR" smtClean="0"/>
              <a:t>‹#›</a:t>
            </a:fld>
            <a:endParaRPr lang="fr-FR"/>
          </a:p>
        </p:txBody>
      </p:sp>
    </p:spTree>
    <p:extLst>
      <p:ext uri="{BB962C8B-B14F-4D97-AF65-F5344CB8AC3E}">
        <p14:creationId xmlns:p14="http://schemas.microsoft.com/office/powerpoint/2010/main" val="378076731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8574DD-D571-D7B2-1AB0-2D383A8E1C5B}"/>
              </a:ext>
            </a:extLst>
          </p:cNvPr>
          <p:cNvSpPr>
            <a:spLocks noGrp="1"/>
          </p:cNvSpPr>
          <p:nvPr>
            <p:ph type="title"/>
          </p:nvPr>
        </p:nvSpPr>
        <p:spPr>
          <a:xfrm>
            <a:off x="839788" y="365125"/>
            <a:ext cx="10515600" cy="1325563"/>
          </a:xfrm>
        </p:spPr>
        <p:txBody>
          <a:bodyPr/>
          <a:lstStyle/>
          <a:p>
            <a:r>
              <a:rPr lang="fr-CA"/>
              <a:t>Modifier le style du titre</a:t>
            </a:r>
            <a:endParaRPr lang="fr-FR"/>
          </a:p>
        </p:txBody>
      </p:sp>
      <p:sp>
        <p:nvSpPr>
          <p:cNvPr id="3" name="Espace réservé du texte 2">
            <a:extLst>
              <a:ext uri="{FF2B5EF4-FFF2-40B4-BE49-F238E27FC236}">
                <a16:creationId xmlns:a16="http://schemas.microsoft.com/office/drawing/2014/main" id="{C95F5136-9AAE-9D71-0ECF-AF128C6351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Cliquez pour modifier les styles du texte du masque</a:t>
            </a:r>
          </a:p>
        </p:txBody>
      </p:sp>
      <p:sp>
        <p:nvSpPr>
          <p:cNvPr id="4" name="Espace réservé du contenu 3">
            <a:extLst>
              <a:ext uri="{FF2B5EF4-FFF2-40B4-BE49-F238E27FC236}">
                <a16:creationId xmlns:a16="http://schemas.microsoft.com/office/drawing/2014/main" id="{FA69B18B-3104-5CF7-9288-FDE5B0806ABD}"/>
              </a:ext>
            </a:extLst>
          </p:cNvPr>
          <p:cNvSpPr>
            <a:spLocks noGrp="1"/>
          </p:cNvSpPr>
          <p:nvPr>
            <p:ph sz="half" idx="2"/>
          </p:nvPr>
        </p:nvSpPr>
        <p:spPr>
          <a:xfrm>
            <a:off x="839788" y="2505075"/>
            <a:ext cx="5157787" cy="3684588"/>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5" name="Espace réservé du texte 4">
            <a:extLst>
              <a:ext uri="{FF2B5EF4-FFF2-40B4-BE49-F238E27FC236}">
                <a16:creationId xmlns:a16="http://schemas.microsoft.com/office/drawing/2014/main" id="{12F2E687-1884-4C0F-E219-9D4B2A31CD1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Cliquez pour modifier les styles du texte du masque</a:t>
            </a:r>
          </a:p>
        </p:txBody>
      </p:sp>
      <p:sp>
        <p:nvSpPr>
          <p:cNvPr id="6" name="Espace réservé du contenu 5">
            <a:extLst>
              <a:ext uri="{FF2B5EF4-FFF2-40B4-BE49-F238E27FC236}">
                <a16:creationId xmlns:a16="http://schemas.microsoft.com/office/drawing/2014/main" id="{10CD0AF8-669A-2930-401B-E22F1CCAFAFF}"/>
              </a:ext>
            </a:extLst>
          </p:cNvPr>
          <p:cNvSpPr>
            <a:spLocks noGrp="1"/>
          </p:cNvSpPr>
          <p:nvPr>
            <p:ph sz="quarter" idx="4"/>
          </p:nvPr>
        </p:nvSpPr>
        <p:spPr>
          <a:xfrm>
            <a:off x="6172200" y="2505075"/>
            <a:ext cx="5183188" cy="3684588"/>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7" name="Espace réservé de la date 6">
            <a:extLst>
              <a:ext uri="{FF2B5EF4-FFF2-40B4-BE49-F238E27FC236}">
                <a16:creationId xmlns:a16="http://schemas.microsoft.com/office/drawing/2014/main" id="{322EF6B5-E0E0-E9E9-9136-92D851E41CB8}"/>
              </a:ext>
            </a:extLst>
          </p:cNvPr>
          <p:cNvSpPr>
            <a:spLocks noGrp="1"/>
          </p:cNvSpPr>
          <p:nvPr>
            <p:ph type="dt" sz="half" idx="10"/>
          </p:nvPr>
        </p:nvSpPr>
        <p:spPr/>
        <p:txBody>
          <a:bodyPr/>
          <a:lstStyle/>
          <a:p>
            <a:fld id="{9AF8525E-E23A-4E89-A69A-F1D64CAFFB43}" type="datetime1">
              <a:rPr lang="fr-FR" smtClean="0"/>
              <a:t>26/09/2023</a:t>
            </a:fld>
            <a:endParaRPr lang="fr-FR"/>
          </a:p>
        </p:txBody>
      </p:sp>
      <p:sp>
        <p:nvSpPr>
          <p:cNvPr id="8" name="Espace réservé du pied de page 7">
            <a:extLst>
              <a:ext uri="{FF2B5EF4-FFF2-40B4-BE49-F238E27FC236}">
                <a16:creationId xmlns:a16="http://schemas.microsoft.com/office/drawing/2014/main" id="{439B8E4D-1967-E470-A4AD-03EA8F3E2EC7}"/>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1196E2E4-5FA0-D24F-49F9-DC8DEC38D50D}"/>
              </a:ext>
            </a:extLst>
          </p:cNvPr>
          <p:cNvSpPr>
            <a:spLocks noGrp="1"/>
          </p:cNvSpPr>
          <p:nvPr>
            <p:ph type="sldNum" sz="quarter" idx="12"/>
          </p:nvPr>
        </p:nvSpPr>
        <p:spPr/>
        <p:txBody>
          <a:bodyPr/>
          <a:lstStyle/>
          <a:p>
            <a:fld id="{DF35AEC5-E996-0243-BC29-190F9F3BD6DD}" type="slidenum">
              <a:rPr lang="fr-FR" smtClean="0"/>
              <a:t>‹#›</a:t>
            </a:fld>
            <a:endParaRPr lang="fr-FR"/>
          </a:p>
        </p:txBody>
      </p:sp>
    </p:spTree>
    <p:extLst>
      <p:ext uri="{BB962C8B-B14F-4D97-AF65-F5344CB8AC3E}">
        <p14:creationId xmlns:p14="http://schemas.microsoft.com/office/powerpoint/2010/main" val="119347555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BA39662-EA45-C7B7-B1FD-F239DD87C977}"/>
              </a:ext>
            </a:extLst>
          </p:cNvPr>
          <p:cNvSpPr>
            <a:spLocks noGrp="1"/>
          </p:cNvSpPr>
          <p:nvPr>
            <p:ph type="title"/>
          </p:nvPr>
        </p:nvSpPr>
        <p:spPr/>
        <p:txBody>
          <a:bodyPr/>
          <a:lstStyle/>
          <a:p>
            <a:r>
              <a:rPr lang="fr-CA"/>
              <a:t>Modifier le style du titre</a:t>
            </a:r>
            <a:endParaRPr lang="fr-FR"/>
          </a:p>
        </p:txBody>
      </p:sp>
      <p:sp>
        <p:nvSpPr>
          <p:cNvPr id="3" name="Espace réservé de la date 2">
            <a:extLst>
              <a:ext uri="{FF2B5EF4-FFF2-40B4-BE49-F238E27FC236}">
                <a16:creationId xmlns:a16="http://schemas.microsoft.com/office/drawing/2014/main" id="{75EB9C9A-A3EF-1E0A-CC34-D0F0F40F0452}"/>
              </a:ext>
            </a:extLst>
          </p:cNvPr>
          <p:cNvSpPr>
            <a:spLocks noGrp="1"/>
          </p:cNvSpPr>
          <p:nvPr>
            <p:ph type="dt" sz="half" idx="10"/>
          </p:nvPr>
        </p:nvSpPr>
        <p:spPr/>
        <p:txBody>
          <a:bodyPr/>
          <a:lstStyle/>
          <a:p>
            <a:fld id="{9F1E2384-F635-4E07-9FE5-50B339292D9F}" type="datetime1">
              <a:rPr lang="fr-FR" smtClean="0"/>
              <a:t>26/09/2023</a:t>
            </a:fld>
            <a:endParaRPr lang="fr-FR"/>
          </a:p>
        </p:txBody>
      </p:sp>
      <p:sp>
        <p:nvSpPr>
          <p:cNvPr id="4" name="Espace réservé du pied de page 3">
            <a:extLst>
              <a:ext uri="{FF2B5EF4-FFF2-40B4-BE49-F238E27FC236}">
                <a16:creationId xmlns:a16="http://schemas.microsoft.com/office/drawing/2014/main" id="{27DB6617-33D4-6A18-3CB2-46200905B092}"/>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5577EDF1-0C42-E1A0-6512-4F1C271DDA8E}"/>
              </a:ext>
            </a:extLst>
          </p:cNvPr>
          <p:cNvSpPr>
            <a:spLocks noGrp="1"/>
          </p:cNvSpPr>
          <p:nvPr>
            <p:ph type="sldNum" sz="quarter" idx="12"/>
          </p:nvPr>
        </p:nvSpPr>
        <p:spPr/>
        <p:txBody>
          <a:bodyPr/>
          <a:lstStyle/>
          <a:p>
            <a:fld id="{DF35AEC5-E996-0243-BC29-190F9F3BD6DD}" type="slidenum">
              <a:rPr lang="fr-FR" smtClean="0"/>
              <a:t>‹#›</a:t>
            </a:fld>
            <a:endParaRPr lang="fr-FR"/>
          </a:p>
        </p:txBody>
      </p:sp>
    </p:spTree>
    <p:extLst>
      <p:ext uri="{BB962C8B-B14F-4D97-AF65-F5344CB8AC3E}">
        <p14:creationId xmlns:p14="http://schemas.microsoft.com/office/powerpoint/2010/main" val="320771828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A40D90EB-C250-5FB6-E143-FDADF7B21756}"/>
              </a:ext>
            </a:extLst>
          </p:cNvPr>
          <p:cNvSpPr>
            <a:spLocks noGrp="1"/>
          </p:cNvSpPr>
          <p:nvPr>
            <p:ph type="dt" sz="half" idx="10"/>
          </p:nvPr>
        </p:nvSpPr>
        <p:spPr/>
        <p:txBody>
          <a:bodyPr/>
          <a:lstStyle/>
          <a:p>
            <a:fld id="{3AC30960-139B-4A3D-A033-890F62E65BB2}" type="datetime1">
              <a:rPr lang="fr-FR" smtClean="0"/>
              <a:t>26/09/2023</a:t>
            </a:fld>
            <a:endParaRPr lang="fr-FR"/>
          </a:p>
        </p:txBody>
      </p:sp>
      <p:sp>
        <p:nvSpPr>
          <p:cNvPr id="3" name="Espace réservé du pied de page 2">
            <a:extLst>
              <a:ext uri="{FF2B5EF4-FFF2-40B4-BE49-F238E27FC236}">
                <a16:creationId xmlns:a16="http://schemas.microsoft.com/office/drawing/2014/main" id="{3269C6C1-091B-7912-8D67-7B7D4F4A85D9}"/>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B80149BD-F995-78FD-E2AC-4A19F362D6AA}"/>
              </a:ext>
            </a:extLst>
          </p:cNvPr>
          <p:cNvSpPr>
            <a:spLocks noGrp="1"/>
          </p:cNvSpPr>
          <p:nvPr>
            <p:ph type="sldNum" sz="quarter" idx="12"/>
          </p:nvPr>
        </p:nvSpPr>
        <p:spPr/>
        <p:txBody>
          <a:bodyPr/>
          <a:lstStyle/>
          <a:p>
            <a:fld id="{DF35AEC5-E996-0243-BC29-190F9F3BD6DD}" type="slidenum">
              <a:rPr lang="fr-FR" smtClean="0"/>
              <a:t>‹#›</a:t>
            </a:fld>
            <a:endParaRPr lang="fr-FR"/>
          </a:p>
        </p:txBody>
      </p:sp>
    </p:spTree>
    <p:extLst>
      <p:ext uri="{BB962C8B-B14F-4D97-AF65-F5344CB8AC3E}">
        <p14:creationId xmlns:p14="http://schemas.microsoft.com/office/powerpoint/2010/main" val="156104603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AD416C-5150-9897-11EE-FABBB59F5C09}"/>
              </a:ext>
            </a:extLst>
          </p:cNvPr>
          <p:cNvSpPr>
            <a:spLocks noGrp="1"/>
          </p:cNvSpPr>
          <p:nvPr>
            <p:ph type="title"/>
          </p:nvPr>
        </p:nvSpPr>
        <p:spPr>
          <a:xfrm>
            <a:off x="839788" y="457200"/>
            <a:ext cx="3932237" cy="1600200"/>
          </a:xfrm>
        </p:spPr>
        <p:txBody>
          <a:bodyPr anchor="b"/>
          <a:lstStyle>
            <a:lvl1pPr>
              <a:defRPr sz="3200"/>
            </a:lvl1pPr>
          </a:lstStyle>
          <a:p>
            <a:r>
              <a:rPr lang="fr-CA"/>
              <a:t>Modifier le style du titre</a:t>
            </a:r>
            <a:endParaRPr lang="fr-FR"/>
          </a:p>
        </p:txBody>
      </p:sp>
      <p:sp>
        <p:nvSpPr>
          <p:cNvPr id="3" name="Espace réservé du contenu 2">
            <a:extLst>
              <a:ext uri="{FF2B5EF4-FFF2-40B4-BE49-F238E27FC236}">
                <a16:creationId xmlns:a16="http://schemas.microsoft.com/office/drawing/2014/main" id="{4CC27A36-52C4-33B8-8FB5-138143D266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u texte 3">
            <a:extLst>
              <a:ext uri="{FF2B5EF4-FFF2-40B4-BE49-F238E27FC236}">
                <a16:creationId xmlns:a16="http://schemas.microsoft.com/office/drawing/2014/main" id="{1C819A67-0A3E-CE4E-7B75-7E1AA693A1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CA"/>
              <a:t>Cliquez pour modifier les styles du texte du masque</a:t>
            </a:r>
          </a:p>
        </p:txBody>
      </p:sp>
      <p:sp>
        <p:nvSpPr>
          <p:cNvPr id="5" name="Espace réservé de la date 4">
            <a:extLst>
              <a:ext uri="{FF2B5EF4-FFF2-40B4-BE49-F238E27FC236}">
                <a16:creationId xmlns:a16="http://schemas.microsoft.com/office/drawing/2014/main" id="{0E7CC133-C2C3-F8D2-512E-4E253952986B}"/>
              </a:ext>
            </a:extLst>
          </p:cNvPr>
          <p:cNvSpPr>
            <a:spLocks noGrp="1"/>
          </p:cNvSpPr>
          <p:nvPr>
            <p:ph type="dt" sz="half" idx="10"/>
          </p:nvPr>
        </p:nvSpPr>
        <p:spPr/>
        <p:txBody>
          <a:bodyPr/>
          <a:lstStyle/>
          <a:p>
            <a:fld id="{C21B2C76-D499-4DD3-AB9F-B841D8ED4458}" type="datetime1">
              <a:rPr lang="fr-FR" smtClean="0"/>
              <a:t>26/09/2023</a:t>
            </a:fld>
            <a:endParaRPr lang="fr-FR"/>
          </a:p>
        </p:txBody>
      </p:sp>
      <p:sp>
        <p:nvSpPr>
          <p:cNvPr id="6" name="Espace réservé du pied de page 5">
            <a:extLst>
              <a:ext uri="{FF2B5EF4-FFF2-40B4-BE49-F238E27FC236}">
                <a16:creationId xmlns:a16="http://schemas.microsoft.com/office/drawing/2014/main" id="{C514C748-A920-BCBA-019E-7843DBC010F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0FFEACDD-C9C6-8731-94A3-8E04CCE1BECE}"/>
              </a:ext>
            </a:extLst>
          </p:cNvPr>
          <p:cNvSpPr>
            <a:spLocks noGrp="1"/>
          </p:cNvSpPr>
          <p:nvPr>
            <p:ph type="sldNum" sz="quarter" idx="12"/>
          </p:nvPr>
        </p:nvSpPr>
        <p:spPr/>
        <p:txBody>
          <a:bodyPr/>
          <a:lstStyle/>
          <a:p>
            <a:fld id="{DF35AEC5-E996-0243-BC29-190F9F3BD6DD}" type="slidenum">
              <a:rPr lang="fr-FR" smtClean="0"/>
              <a:t>‹#›</a:t>
            </a:fld>
            <a:endParaRPr lang="fr-FR"/>
          </a:p>
        </p:txBody>
      </p:sp>
    </p:spTree>
    <p:extLst>
      <p:ext uri="{BB962C8B-B14F-4D97-AF65-F5344CB8AC3E}">
        <p14:creationId xmlns:p14="http://schemas.microsoft.com/office/powerpoint/2010/main" val="2753426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re et contenu - Original">
    <p:bg>
      <p:bgPr>
        <a:solidFill>
          <a:srgbClr val="00BF9A">
            <a:alpha val="20000"/>
          </a:srgbClr>
        </a:solidFill>
        <a:effectLst/>
      </p:bgPr>
    </p:bg>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E2877885-FECD-FA3B-2C99-F884AFFFC402}"/>
              </a:ext>
            </a:extLst>
          </p:cNvPr>
          <p:cNvPicPr>
            <a:picLocks noChangeAspect="1"/>
          </p:cNvPicPr>
          <p:nvPr userDrawn="1"/>
        </p:nvPicPr>
        <p:blipFill>
          <a:blip r:embed="rId2"/>
          <a:srcRect/>
          <a:stretch/>
        </p:blipFill>
        <p:spPr>
          <a:xfrm>
            <a:off x="9880050" y="6027923"/>
            <a:ext cx="1406500" cy="704100"/>
          </a:xfrm>
          <a:prstGeom prst="rect">
            <a:avLst/>
          </a:prstGeom>
        </p:spPr>
      </p:pic>
      <p:sp>
        <p:nvSpPr>
          <p:cNvPr id="2" name="Title 1"/>
          <p:cNvSpPr>
            <a:spLocks noGrp="1"/>
          </p:cNvSpPr>
          <p:nvPr>
            <p:ph type="title" hasCustomPrompt="1"/>
          </p:nvPr>
        </p:nvSpPr>
        <p:spPr>
          <a:xfrm>
            <a:off x="578722" y="-1"/>
            <a:ext cx="11138026" cy="1523958"/>
          </a:xfrm>
        </p:spPr>
        <p:txBody>
          <a:bodyPr lIns="180000" tIns="144000" bIns="0" anchor="ctr" anchorCtr="0"/>
          <a:lstStyle>
            <a:lvl1pPr>
              <a:lnSpc>
                <a:spcPct val="80000"/>
              </a:lnSpc>
              <a:defRPr/>
            </a:lvl1pPr>
          </a:lstStyle>
          <a:p>
            <a:r>
              <a:rPr lang="fr-CA"/>
              <a:t>MODIFIER LE STYLE DU TITRE (METTRE EN MAJUSCULES) </a:t>
            </a:r>
            <a:endParaRPr lang="en-US"/>
          </a:p>
        </p:txBody>
      </p:sp>
      <p:sp>
        <p:nvSpPr>
          <p:cNvPr id="3" name="Content Placeholder 2"/>
          <p:cNvSpPr>
            <a:spLocks noGrp="1"/>
          </p:cNvSpPr>
          <p:nvPr>
            <p:ph idx="1"/>
          </p:nvPr>
        </p:nvSpPr>
        <p:spPr>
          <a:xfrm>
            <a:off x="578722" y="1741925"/>
            <a:ext cx="11138026" cy="3942709"/>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Slide Number Placeholder 5"/>
          <p:cNvSpPr>
            <a:spLocks noGrp="1"/>
          </p:cNvSpPr>
          <p:nvPr>
            <p:ph type="sldNum" sz="quarter" idx="12"/>
          </p:nvPr>
        </p:nvSpPr>
        <p:spPr>
          <a:solidFill>
            <a:srgbClr val="00BF9A"/>
          </a:solidFill>
        </p:spPr>
        <p:txBody>
          <a:bodyPr/>
          <a:lstStyle>
            <a:lvl1pPr>
              <a:defRPr>
                <a:solidFill>
                  <a:schemeClr val="bg1"/>
                </a:solidFill>
              </a:defRPr>
            </a:lvl1pPr>
          </a:lstStyle>
          <a:p>
            <a:fld id="{CB4B3EF7-0E3E-C746-BEA3-A898439CAD76}" type="slidenum">
              <a:rPr lang="fr-FR" smtClean="0"/>
              <a:pPr/>
              <a:t>‹#›</a:t>
            </a:fld>
            <a:endParaRPr lang="fr-FR"/>
          </a:p>
        </p:txBody>
      </p:sp>
      <p:pic>
        <p:nvPicPr>
          <p:cNvPr id="7" name="Image 6">
            <a:extLst>
              <a:ext uri="{FF2B5EF4-FFF2-40B4-BE49-F238E27FC236}">
                <a16:creationId xmlns:a16="http://schemas.microsoft.com/office/drawing/2014/main" id="{6BF4F7EA-B521-76D7-7640-FFF78B47B266}"/>
              </a:ext>
            </a:extLst>
          </p:cNvPr>
          <p:cNvPicPr>
            <a:picLocks noChangeAspect="1"/>
          </p:cNvPicPr>
          <p:nvPr userDrawn="1"/>
        </p:nvPicPr>
        <p:blipFill>
          <a:blip r:embed="rId3"/>
          <a:srcRect/>
          <a:stretch/>
        </p:blipFill>
        <p:spPr>
          <a:xfrm>
            <a:off x="4777" y="5902601"/>
            <a:ext cx="1800369" cy="955399"/>
          </a:xfrm>
          <a:prstGeom prst="rect">
            <a:avLst/>
          </a:prstGeom>
        </p:spPr>
      </p:pic>
      <p:pic>
        <p:nvPicPr>
          <p:cNvPr id="8" name="Image 7">
            <a:extLst>
              <a:ext uri="{FF2B5EF4-FFF2-40B4-BE49-F238E27FC236}">
                <a16:creationId xmlns:a16="http://schemas.microsoft.com/office/drawing/2014/main" id="{3541F07C-F580-7A24-AFE2-18974E9C4B4A}"/>
              </a:ext>
            </a:extLst>
          </p:cNvPr>
          <p:cNvPicPr>
            <a:picLocks noChangeAspect="1"/>
          </p:cNvPicPr>
          <p:nvPr userDrawn="1"/>
        </p:nvPicPr>
        <p:blipFill>
          <a:blip r:embed="rId4"/>
          <a:srcRect/>
          <a:stretch/>
        </p:blipFill>
        <p:spPr>
          <a:xfrm>
            <a:off x="1957928" y="6379973"/>
            <a:ext cx="1846504" cy="478026"/>
          </a:xfrm>
          <a:prstGeom prst="rect">
            <a:avLst/>
          </a:prstGeom>
        </p:spPr>
      </p:pic>
      <p:sp>
        <p:nvSpPr>
          <p:cNvPr id="10" name="Rectangle 9">
            <a:extLst>
              <a:ext uri="{FF2B5EF4-FFF2-40B4-BE49-F238E27FC236}">
                <a16:creationId xmlns:a16="http://schemas.microsoft.com/office/drawing/2014/main" id="{76A0C13C-E773-9A44-E899-2B09344B482C}"/>
              </a:ext>
            </a:extLst>
          </p:cNvPr>
          <p:cNvSpPr/>
          <p:nvPr userDrawn="1"/>
        </p:nvSpPr>
        <p:spPr>
          <a:xfrm>
            <a:off x="-1" y="0"/>
            <a:ext cx="571476" cy="1523959"/>
          </a:xfrm>
          <a:prstGeom prst="rect">
            <a:avLst/>
          </a:prstGeom>
          <a:solidFill>
            <a:srgbClr val="00BF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905"/>
          </a:p>
        </p:txBody>
      </p:sp>
      <p:pic>
        <p:nvPicPr>
          <p:cNvPr id="11" name="Image 10">
            <a:extLst>
              <a:ext uri="{FF2B5EF4-FFF2-40B4-BE49-F238E27FC236}">
                <a16:creationId xmlns:a16="http://schemas.microsoft.com/office/drawing/2014/main" id="{0C38DCCE-2A6E-8CA3-846D-696F2622AF8A}"/>
              </a:ext>
            </a:extLst>
          </p:cNvPr>
          <p:cNvPicPr>
            <a:picLocks noChangeAspect="1"/>
          </p:cNvPicPr>
          <p:nvPr userDrawn="1"/>
        </p:nvPicPr>
        <p:blipFill>
          <a:blip r:embed="rId5"/>
          <a:stretch>
            <a:fillRect/>
          </a:stretch>
        </p:blipFill>
        <p:spPr>
          <a:xfrm>
            <a:off x="0" y="385644"/>
            <a:ext cx="551051" cy="752666"/>
          </a:xfrm>
          <a:prstGeom prst="rect">
            <a:avLst/>
          </a:prstGeom>
        </p:spPr>
      </p:pic>
    </p:spTree>
    <p:extLst>
      <p:ext uri="{BB962C8B-B14F-4D97-AF65-F5344CB8AC3E}">
        <p14:creationId xmlns:p14="http://schemas.microsoft.com/office/powerpoint/2010/main" val="4252717754"/>
      </p:ext>
    </p:extLst>
  </p:cSld>
  <p:clrMapOvr>
    <a:masterClrMapping/>
  </p:clrMapOvr>
  <p:extLst>
    <p:ext uri="{DCECCB84-F9BA-43D5-87BE-67443E8EF086}">
      <p15:sldGuideLst xmlns:p15="http://schemas.microsoft.com/office/powerpoint/2012/main"/>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2F73C07-629D-09ED-D96B-AF6E24D7F53A}"/>
              </a:ext>
            </a:extLst>
          </p:cNvPr>
          <p:cNvSpPr>
            <a:spLocks noGrp="1"/>
          </p:cNvSpPr>
          <p:nvPr>
            <p:ph type="title"/>
          </p:nvPr>
        </p:nvSpPr>
        <p:spPr>
          <a:xfrm>
            <a:off x="839788" y="457200"/>
            <a:ext cx="3932237" cy="1600200"/>
          </a:xfrm>
        </p:spPr>
        <p:txBody>
          <a:bodyPr anchor="b"/>
          <a:lstStyle>
            <a:lvl1pPr>
              <a:defRPr sz="3200"/>
            </a:lvl1pPr>
          </a:lstStyle>
          <a:p>
            <a:r>
              <a:rPr lang="fr-CA"/>
              <a:t>Modifier le style du titre</a:t>
            </a:r>
            <a:endParaRPr lang="fr-FR"/>
          </a:p>
        </p:txBody>
      </p:sp>
      <p:sp>
        <p:nvSpPr>
          <p:cNvPr id="3" name="Espace réservé pour une image  2">
            <a:extLst>
              <a:ext uri="{FF2B5EF4-FFF2-40B4-BE49-F238E27FC236}">
                <a16:creationId xmlns:a16="http://schemas.microsoft.com/office/drawing/2014/main" id="{8372DFB0-1F6C-F5C2-57D2-2313ABBB5D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19276873-8A26-BBC8-4B26-8F892F5599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CA"/>
              <a:t>Cliquez pour modifier les styles du texte du masque</a:t>
            </a:r>
          </a:p>
        </p:txBody>
      </p:sp>
      <p:sp>
        <p:nvSpPr>
          <p:cNvPr id="5" name="Espace réservé de la date 4">
            <a:extLst>
              <a:ext uri="{FF2B5EF4-FFF2-40B4-BE49-F238E27FC236}">
                <a16:creationId xmlns:a16="http://schemas.microsoft.com/office/drawing/2014/main" id="{392226A0-340C-7DCE-220D-378E9DC518DC}"/>
              </a:ext>
            </a:extLst>
          </p:cNvPr>
          <p:cNvSpPr>
            <a:spLocks noGrp="1"/>
          </p:cNvSpPr>
          <p:nvPr>
            <p:ph type="dt" sz="half" idx="10"/>
          </p:nvPr>
        </p:nvSpPr>
        <p:spPr/>
        <p:txBody>
          <a:bodyPr/>
          <a:lstStyle/>
          <a:p>
            <a:fld id="{B0F967E0-5F78-4FDB-A69B-F1727D29766B}" type="datetime1">
              <a:rPr lang="fr-FR" smtClean="0"/>
              <a:t>26/09/2023</a:t>
            </a:fld>
            <a:endParaRPr lang="fr-FR"/>
          </a:p>
        </p:txBody>
      </p:sp>
      <p:sp>
        <p:nvSpPr>
          <p:cNvPr id="6" name="Espace réservé du pied de page 5">
            <a:extLst>
              <a:ext uri="{FF2B5EF4-FFF2-40B4-BE49-F238E27FC236}">
                <a16:creationId xmlns:a16="http://schemas.microsoft.com/office/drawing/2014/main" id="{009802B9-3022-30F9-87E4-8A0C6831262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BD0C2D7-0259-60E4-70FD-5AC0C39A19EA}"/>
              </a:ext>
            </a:extLst>
          </p:cNvPr>
          <p:cNvSpPr>
            <a:spLocks noGrp="1"/>
          </p:cNvSpPr>
          <p:nvPr>
            <p:ph type="sldNum" sz="quarter" idx="12"/>
          </p:nvPr>
        </p:nvSpPr>
        <p:spPr/>
        <p:txBody>
          <a:bodyPr/>
          <a:lstStyle/>
          <a:p>
            <a:fld id="{DF35AEC5-E996-0243-BC29-190F9F3BD6DD}" type="slidenum">
              <a:rPr lang="fr-FR" smtClean="0"/>
              <a:t>‹#›</a:t>
            </a:fld>
            <a:endParaRPr lang="fr-FR"/>
          </a:p>
        </p:txBody>
      </p:sp>
    </p:spTree>
    <p:extLst>
      <p:ext uri="{BB962C8B-B14F-4D97-AF65-F5344CB8AC3E}">
        <p14:creationId xmlns:p14="http://schemas.microsoft.com/office/powerpoint/2010/main" val="429332953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6106E5-0713-39C7-456D-C3D9162CDD79}"/>
              </a:ext>
            </a:extLst>
          </p:cNvPr>
          <p:cNvSpPr>
            <a:spLocks noGrp="1"/>
          </p:cNvSpPr>
          <p:nvPr>
            <p:ph type="title"/>
          </p:nvPr>
        </p:nvSpPr>
        <p:spPr/>
        <p:txBody>
          <a:bodyPr/>
          <a:lstStyle/>
          <a:p>
            <a:r>
              <a:rPr lang="fr-CA"/>
              <a:t>Modifier le style du titre</a:t>
            </a:r>
            <a:endParaRPr lang="fr-FR"/>
          </a:p>
        </p:txBody>
      </p:sp>
      <p:sp>
        <p:nvSpPr>
          <p:cNvPr id="3" name="Espace réservé du texte vertical 2">
            <a:extLst>
              <a:ext uri="{FF2B5EF4-FFF2-40B4-BE49-F238E27FC236}">
                <a16:creationId xmlns:a16="http://schemas.microsoft.com/office/drawing/2014/main" id="{B12DE599-0629-7D09-8CCF-0BA66178ED2E}"/>
              </a:ext>
            </a:extLst>
          </p:cNvPr>
          <p:cNvSpPr>
            <a:spLocks noGrp="1"/>
          </p:cNvSpPr>
          <p:nvPr>
            <p:ph type="body" orient="vert" idx="1"/>
          </p:nvPr>
        </p:nvSpPr>
        <p:spPr/>
        <p:txBody>
          <a:bodyPr vert="eaVert"/>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e la date 3">
            <a:extLst>
              <a:ext uri="{FF2B5EF4-FFF2-40B4-BE49-F238E27FC236}">
                <a16:creationId xmlns:a16="http://schemas.microsoft.com/office/drawing/2014/main" id="{44C18A38-A37C-9872-7131-D52B1E96C7CE}"/>
              </a:ext>
            </a:extLst>
          </p:cNvPr>
          <p:cNvSpPr>
            <a:spLocks noGrp="1"/>
          </p:cNvSpPr>
          <p:nvPr>
            <p:ph type="dt" sz="half" idx="10"/>
          </p:nvPr>
        </p:nvSpPr>
        <p:spPr/>
        <p:txBody>
          <a:bodyPr/>
          <a:lstStyle/>
          <a:p>
            <a:fld id="{8986B4C7-5EF3-4DAB-BCCB-9570E12BE323}" type="datetime1">
              <a:rPr lang="fr-FR" smtClean="0"/>
              <a:t>26/09/2023</a:t>
            </a:fld>
            <a:endParaRPr lang="fr-FR"/>
          </a:p>
        </p:txBody>
      </p:sp>
      <p:sp>
        <p:nvSpPr>
          <p:cNvPr id="5" name="Espace réservé du pied de page 4">
            <a:extLst>
              <a:ext uri="{FF2B5EF4-FFF2-40B4-BE49-F238E27FC236}">
                <a16:creationId xmlns:a16="http://schemas.microsoft.com/office/drawing/2014/main" id="{BDFF8F09-66DF-8B57-C17D-AC686C7151F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2BB4BD2-AECD-AA28-9269-F2ADFDF16EDE}"/>
              </a:ext>
            </a:extLst>
          </p:cNvPr>
          <p:cNvSpPr>
            <a:spLocks noGrp="1"/>
          </p:cNvSpPr>
          <p:nvPr>
            <p:ph type="sldNum" sz="quarter" idx="12"/>
          </p:nvPr>
        </p:nvSpPr>
        <p:spPr/>
        <p:txBody>
          <a:bodyPr/>
          <a:lstStyle/>
          <a:p>
            <a:fld id="{DF35AEC5-E996-0243-BC29-190F9F3BD6DD}" type="slidenum">
              <a:rPr lang="fr-FR" smtClean="0"/>
              <a:t>‹#›</a:t>
            </a:fld>
            <a:endParaRPr lang="fr-FR"/>
          </a:p>
        </p:txBody>
      </p:sp>
    </p:spTree>
    <p:extLst>
      <p:ext uri="{BB962C8B-B14F-4D97-AF65-F5344CB8AC3E}">
        <p14:creationId xmlns:p14="http://schemas.microsoft.com/office/powerpoint/2010/main" val="257176256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7EAE3195-CF35-93F1-A7CC-97238CC45A9F}"/>
              </a:ext>
            </a:extLst>
          </p:cNvPr>
          <p:cNvSpPr>
            <a:spLocks noGrp="1"/>
          </p:cNvSpPr>
          <p:nvPr>
            <p:ph type="title" orient="vert"/>
          </p:nvPr>
        </p:nvSpPr>
        <p:spPr>
          <a:xfrm>
            <a:off x="8724900" y="365125"/>
            <a:ext cx="2628900" cy="5811838"/>
          </a:xfrm>
        </p:spPr>
        <p:txBody>
          <a:bodyPr vert="eaVert"/>
          <a:lstStyle/>
          <a:p>
            <a:r>
              <a:rPr lang="fr-CA"/>
              <a:t>Modifier le style du titre</a:t>
            </a:r>
            <a:endParaRPr lang="fr-FR"/>
          </a:p>
        </p:txBody>
      </p:sp>
      <p:sp>
        <p:nvSpPr>
          <p:cNvPr id="3" name="Espace réservé du texte vertical 2">
            <a:extLst>
              <a:ext uri="{FF2B5EF4-FFF2-40B4-BE49-F238E27FC236}">
                <a16:creationId xmlns:a16="http://schemas.microsoft.com/office/drawing/2014/main" id="{4AA5A809-64E3-CCB2-B245-9E3FF1DFC9B9}"/>
              </a:ext>
            </a:extLst>
          </p:cNvPr>
          <p:cNvSpPr>
            <a:spLocks noGrp="1"/>
          </p:cNvSpPr>
          <p:nvPr>
            <p:ph type="body" orient="vert" idx="1"/>
          </p:nvPr>
        </p:nvSpPr>
        <p:spPr>
          <a:xfrm>
            <a:off x="838200" y="365125"/>
            <a:ext cx="7734300" cy="5811838"/>
          </a:xfrm>
        </p:spPr>
        <p:txBody>
          <a:bodyPr vert="eaVert"/>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e la date 3">
            <a:extLst>
              <a:ext uri="{FF2B5EF4-FFF2-40B4-BE49-F238E27FC236}">
                <a16:creationId xmlns:a16="http://schemas.microsoft.com/office/drawing/2014/main" id="{7CEB1C3F-2ABD-EA15-D5E8-67D60C2A03F2}"/>
              </a:ext>
            </a:extLst>
          </p:cNvPr>
          <p:cNvSpPr>
            <a:spLocks noGrp="1"/>
          </p:cNvSpPr>
          <p:nvPr>
            <p:ph type="dt" sz="half" idx="10"/>
          </p:nvPr>
        </p:nvSpPr>
        <p:spPr/>
        <p:txBody>
          <a:bodyPr/>
          <a:lstStyle/>
          <a:p>
            <a:fld id="{649285E3-4B4E-4C7E-83C7-EA2FFD50D0A9}" type="datetime1">
              <a:rPr lang="fr-FR" smtClean="0"/>
              <a:t>26/09/2023</a:t>
            </a:fld>
            <a:endParaRPr lang="fr-FR"/>
          </a:p>
        </p:txBody>
      </p:sp>
      <p:sp>
        <p:nvSpPr>
          <p:cNvPr id="5" name="Espace réservé du pied de page 4">
            <a:extLst>
              <a:ext uri="{FF2B5EF4-FFF2-40B4-BE49-F238E27FC236}">
                <a16:creationId xmlns:a16="http://schemas.microsoft.com/office/drawing/2014/main" id="{B2CEF415-3F31-B502-A56A-157ACA79E45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06A827D-51C6-0557-B0B5-3CA664416982}"/>
              </a:ext>
            </a:extLst>
          </p:cNvPr>
          <p:cNvSpPr>
            <a:spLocks noGrp="1"/>
          </p:cNvSpPr>
          <p:nvPr>
            <p:ph type="sldNum" sz="quarter" idx="12"/>
          </p:nvPr>
        </p:nvSpPr>
        <p:spPr/>
        <p:txBody>
          <a:bodyPr/>
          <a:lstStyle/>
          <a:p>
            <a:fld id="{DF35AEC5-E996-0243-BC29-190F9F3BD6DD}" type="slidenum">
              <a:rPr lang="fr-FR" smtClean="0"/>
              <a:t>‹#›</a:t>
            </a:fld>
            <a:endParaRPr lang="fr-FR"/>
          </a:p>
        </p:txBody>
      </p:sp>
    </p:spTree>
    <p:extLst>
      <p:ext uri="{BB962C8B-B14F-4D97-AF65-F5344CB8AC3E}">
        <p14:creationId xmlns:p14="http://schemas.microsoft.com/office/powerpoint/2010/main" val="12634368"/>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theme" Target="../theme/theme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theme" Target="../theme/theme2.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6"/>
            <a:ext cx="10515600" cy="1325563"/>
          </a:xfrm>
          <a:prstGeom prst="rect">
            <a:avLst/>
          </a:prstGeom>
        </p:spPr>
        <p:txBody>
          <a:bodyPr vert="horz" lIns="91440" tIns="45720" rIns="91440" bIns="45720" rtlCol="0" anchor="ctr">
            <a:normAutofit/>
          </a:bodyPr>
          <a:lstStyle/>
          <a:p>
            <a:r>
              <a:rPr lang="fr-CA"/>
              <a:t>Modifier le style du titre</a:t>
            </a:r>
            <a:endParaRPr lang="en-US"/>
          </a:p>
        </p:txBody>
      </p:sp>
      <p:sp>
        <p:nvSpPr>
          <p:cNvPr id="3" name="Text Placeholder 2"/>
          <p:cNvSpPr>
            <a:spLocks noGrp="1"/>
          </p:cNvSpPr>
          <p:nvPr>
            <p:ph type="body" idx="1"/>
          </p:nvPr>
        </p:nvSpPr>
        <p:spPr>
          <a:xfrm>
            <a:off x="838201" y="1825624"/>
            <a:ext cx="10515600" cy="4351339"/>
          </a:xfrm>
          <a:prstGeom prst="rect">
            <a:avLst/>
          </a:prstGeom>
        </p:spPr>
        <p:txBody>
          <a:bodyPr vert="horz" lIns="91440" tIns="45720" rIns="91440" bIns="45720" rtlCol="0">
            <a:normAutofit/>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Epilogue Light" pitchFamily="2" charset="77"/>
              </a:defRPr>
            </a:lvl1pPr>
          </a:lstStyle>
          <a:p>
            <a:endParaRPr lang="fr-FR"/>
          </a:p>
        </p:txBody>
      </p:sp>
      <p:sp>
        <p:nvSpPr>
          <p:cNvPr id="5" name="Footer Placeholder 4"/>
          <p:cNvSpPr>
            <a:spLocks noGrp="1"/>
          </p:cNvSpPr>
          <p:nvPr>
            <p:ph type="ftr" sz="quarter" idx="3"/>
          </p:nvPr>
        </p:nvSpPr>
        <p:spPr>
          <a:xfrm>
            <a:off x="4038601" y="6356351"/>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Epilogue Light" pitchFamily="2" charset="77"/>
              </a:defRPr>
            </a:lvl1pPr>
          </a:lstStyle>
          <a:p>
            <a:endParaRPr lang="fr-FR"/>
          </a:p>
        </p:txBody>
      </p:sp>
      <p:sp>
        <p:nvSpPr>
          <p:cNvPr id="6" name="Slide Number Placeholder 5"/>
          <p:cNvSpPr>
            <a:spLocks noGrp="1"/>
          </p:cNvSpPr>
          <p:nvPr>
            <p:ph type="sldNum" sz="quarter" idx="4"/>
          </p:nvPr>
        </p:nvSpPr>
        <p:spPr>
          <a:xfrm>
            <a:off x="11429516" y="6095835"/>
            <a:ext cx="571476" cy="571485"/>
          </a:xfrm>
          <a:prstGeom prst="ellipse">
            <a:avLst/>
          </a:prstGeom>
          <a:ln>
            <a:noFill/>
          </a:ln>
        </p:spPr>
        <p:txBody>
          <a:bodyPr vert="horz" lIns="36000" tIns="36000" rIns="36000" bIns="36000" rtlCol="0" anchor="ctr"/>
          <a:lstStyle>
            <a:lvl1pPr algn="ctr">
              <a:defRPr sz="1270" b="1" i="0">
                <a:solidFill>
                  <a:schemeClr val="tx1">
                    <a:tint val="75000"/>
                  </a:schemeClr>
                </a:solidFill>
                <a:latin typeface="Epilogue ExtraBold" pitchFamily="2" charset="77"/>
              </a:defRPr>
            </a:lvl1pPr>
          </a:lstStyle>
          <a:p>
            <a:fld id="{CB4B3EF7-0E3E-C746-BEA3-A898439CAD76}" type="slidenum">
              <a:rPr lang="fr-FR" smtClean="0"/>
              <a:pPr/>
              <a:t>‹#›</a:t>
            </a:fld>
            <a:endParaRPr lang="fr-FR"/>
          </a:p>
        </p:txBody>
      </p:sp>
    </p:spTree>
    <p:extLst>
      <p:ext uri="{BB962C8B-B14F-4D97-AF65-F5344CB8AC3E}">
        <p14:creationId xmlns:p14="http://schemas.microsoft.com/office/powerpoint/2010/main" val="12029039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 id="2147483717" r:id="rId57"/>
    <p:sldLayoutId id="2147483718" r:id="rId58"/>
    <p:sldLayoutId id="2147483719" r:id="rId59"/>
    <p:sldLayoutId id="2147483720" r:id="rId60"/>
    <p:sldLayoutId id="2147483721" r:id="rId61"/>
    <p:sldLayoutId id="2147483722" r:id="rId62"/>
    <p:sldLayoutId id="2147483723" r:id="rId63"/>
    <p:sldLayoutId id="2147483724" r:id="rId64"/>
    <p:sldLayoutId id="2147483725" r:id="rId65"/>
    <p:sldLayoutId id="2147483726" r:id="rId66"/>
    <p:sldLayoutId id="2147483727" r:id="rId67"/>
    <p:sldLayoutId id="2147483728" r:id="rId68"/>
    <p:sldLayoutId id="2147483729" r:id="rId69"/>
    <p:sldLayoutId id="2147483730" r:id="rId70"/>
    <p:sldLayoutId id="2147483731" r:id="rId71"/>
    <p:sldLayoutId id="2147483732" r:id="rId72"/>
    <p:sldLayoutId id="2147483733" r:id="rId73"/>
    <p:sldLayoutId id="2147483734" r:id="rId74"/>
    <p:sldLayoutId id="2147483735" r:id="rId75"/>
    <p:sldLayoutId id="2147483736" r:id="rId76"/>
    <p:sldLayoutId id="2147483737" r:id="rId77"/>
    <p:sldLayoutId id="2147483738" r:id="rId78"/>
    <p:sldLayoutId id="2147483739" r:id="rId79"/>
    <p:sldLayoutId id="2147483740" r:id="rId80"/>
    <p:sldLayoutId id="2147483741" r:id="rId81"/>
  </p:sldLayoutIdLst>
  <p:hf hdr="0" ftr="0" dt="0"/>
  <p:txStyles>
    <p:titleStyle>
      <a:lvl1pPr algn="l" defTabSz="914389" rtl="0" eaLnBrk="1" latinLnBrk="0" hangingPunct="1">
        <a:lnSpc>
          <a:spcPct val="90000"/>
        </a:lnSpc>
        <a:spcBef>
          <a:spcPct val="0"/>
        </a:spcBef>
        <a:buNone/>
        <a:defRPr sz="5080" b="1" i="0" kern="1200">
          <a:solidFill>
            <a:schemeClr val="tx1"/>
          </a:solidFill>
          <a:latin typeface="Thunder SemBd" pitchFamily="2" charset="77"/>
          <a:ea typeface="+mj-ea"/>
          <a:cs typeface="+mj-cs"/>
        </a:defRPr>
      </a:lvl1pPr>
    </p:titleStyle>
    <p:bodyStyle>
      <a:lvl1pPr marL="228597" indent="-228597" algn="l" defTabSz="914389" rtl="0" eaLnBrk="1" latinLnBrk="0" hangingPunct="1">
        <a:lnSpc>
          <a:spcPct val="90000"/>
        </a:lnSpc>
        <a:spcBef>
          <a:spcPts val="1000"/>
        </a:spcBef>
        <a:buFont typeface="Arial" panose="020B0604020202020204" pitchFamily="34" charset="0"/>
        <a:buChar char="•"/>
        <a:defRPr sz="2540" b="0" i="0" kern="1200">
          <a:solidFill>
            <a:schemeClr val="tx1"/>
          </a:solidFill>
          <a:latin typeface="Epilogue" pitchFamily="2" charset="77"/>
          <a:ea typeface="+mn-ea"/>
          <a:cs typeface="+mn-cs"/>
        </a:defRPr>
      </a:lvl1pPr>
      <a:lvl2pPr marL="685791" indent="-228597" algn="l" defTabSz="914389" rtl="0" eaLnBrk="1" latinLnBrk="0" hangingPunct="1">
        <a:lnSpc>
          <a:spcPct val="90000"/>
        </a:lnSpc>
        <a:spcBef>
          <a:spcPts val="500"/>
        </a:spcBef>
        <a:buFont typeface="Arial" panose="020B0604020202020204" pitchFamily="34" charset="0"/>
        <a:buChar char="•"/>
        <a:defRPr sz="2117" b="0" i="0" kern="1200">
          <a:solidFill>
            <a:schemeClr val="tx1"/>
          </a:solidFill>
          <a:latin typeface="Epilogue" pitchFamily="2" charset="77"/>
          <a:ea typeface="+mn-ea"/>
          <a:cs typeface="+mn-cs"/>
        </a:defRPr>
      </a:lvl2pPr>
      <a:lvl3pPr marL="1142986" indent="-228597" algn="l" defTabSz="914389" rtl="0" eaLnBrk="1" latinLnBrk="0" hangingPunct="1">
        <a:lnSpc>
          <a:spcPct val="90000"/>
        </a:lnSpc>
        <a:spcBef>
          <a:spcPts val="500"/>
        </a:spcBef>
        <a:buFont typeface="Arial" panose="020B0604020202020204" pitchFamily="34" charset="0"/>
        <a:buChar char="•"/>
        <a:defRPr sz="1905" b="0" i="0" kern="1200">
          <a:solidFill>
            <a:schemeClr val="tx1"/>
          </a:solidFill>
          <a:latin typeface="Epilogue" pitchFamily="2" charset="77"/>
          <a:ea typeface="+mn-ea"/>
          <a:cs typeface="+mn-cs"/>
        </a:defRPr>
      </a:lvl3pPr>
      <a:lvl4pPr marL="1600180" indent="-228597" algn="l" defTabSz="914389" rtl="0" eaLnBrk="1" latinLnBrk="0" hangingPunct="1">
        <a:lnSpc>
          <a:spcPct val="90000"/>
        </a:lnSpc>
        <a:spcBef>
          <a:spcPts val="500"/>
        </a:spcBef>
        <a:buFont typeface="Arial" panose="020B0604020202020204" pitchFamily="34" charset="0"/>
        <a:buChar char="•"/>
        <a:defRPr sz="1693" b="0" i="0" kern="1200">
          <a:solidFill>
            <a:schemeClr val="tx1"/>
          </a:solidFill>
          <a:latin typeface="Epilogue" pitchFamily="2" charset="77"/>
          <a:ea typeface="+mn-ea"/>
          <a:cs typeface="+mn-cs"/>
        </a:defRPr>
      </a:lvl4pPr>
      <a:lvl5pPr marL="2057374" indent="-228597" algn="l" defTabSz="914389" rtl="0" eaLnBrk="1" latinLnBrk="0" hangingPunct="1">
        <a:lnSpc>
          <a:spcPct val="90000"/>
        </a:lnSpc>
        <a:spcBef>
          <a:spcPts val="500"/>
        </a:spcBef>
        <a:buFont typeface="Arial" panose="020B0604020202020204" pitchFamily="34" charset="0"/>
        <a:buChar char="•"/>
        <a:defRPr sz="1482" b="0" i="0" kern="1200">
          <a:solidFill>
            <a:schemeClr val="tx1"/>
          </a:solidFill>
          <a:latin typeface="Epilogue" pitchFamily="2" charset="77"/>
          <a:ea typeface="+mn-ea"/>
          <a:cs typeface="+mn-cs"/>
        </a:defRPr>
      </a:lvl5pPr>
      <a:lvl6pPr marL="2514569" indent="-228597" algn="l" defTabSz="91438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64" indent="-228597" algn="l" defTabSz="91438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58" indent="-228597" algn="l" defTabSz="91438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52" indent="-228597" algn="l" defTabSz="91438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89" rtl="0" eaLnBrk="1" latinLnBrk="0" hangingPunct="1">
        <a:defRPr sz="1800" kern="1200">
          <a:solidFill>
            <a:schemeClr val="tx1"/>
          </a:solidFill>
          <a:latin typeface="+mn-lt"/>
          <a:ea typeface="+mn-ea"/>
          <a:cs typeface="+mn-cs"/>
        </a:defRPr>
      </a:lvl1pPr>
      <a:lvl2pPr marL="457194" algn="l" defTabSz="914389" rtl="0" eaLnBrk="1" latinLnBrk="0" hangingPunct="1">
        <a:defRPr sz="1800" kern="1200">
          <a:solidFill>
            <a:schemeClr val="tx1"/>
          </a:solidFill>
          <a:latin typeface="+mn-lt"/>
          <a:ea typeface="+mn-ea"/>
          <a:cs typeface="+mn-cs"/>
        </a:defRPr>
      </a:lvl2pPr>
      <a:lvl3pPr marL="914389" algn="l" defTabSz="914389" rtl="0" eaLnBrk="1" latinLnBrk="0" hangingPunct="1">
        <a:defRPr sz="1800" kern="1200">
          <a:solidFill>
            <a:schemeClr val="tx1"/>
          </a:solidFill>
          <a:latin typeface="+mn-lt"/>
          <a:ea typeface="+mn-ea"/>
          <a:cs typeface="+mn-cs"/>
        </a:defRPr>
      </a:lvl3pPr>
      <a:lvl4pPr marL="1371583" algn="l" defTabSz="914389" rtl="0" eaLnBrk="1" latinLnBrk="0" hangingPunct="1">
        <a:defRPr sz="1800" kern="1200">
          <a:solidFill>
            <a:schemeClr val="tx1"/>
          </a:solidFill>
          <a:latin typeface="+mn-lt"/>
          <a:ea typeface="+mn-ea"/>
          <a:cs typeface="+mn-cs"/>
        </a:defRPr>
      </a:lvl4pPr>
      <a:lvl5pPr marL="1828777" algn="l" defTabSz="914389" rtl="0" eaLnBrk="1" latinLnBrk="0" hangingPunct="1">
        <a:defRPr sz="1800" kern="1200">
          <a:solidFill>
            <a:schemeClr val="tx1"/>
          </a:solidFill>
          <a:latin typeface="+mn-lt"/>
          <a:ea typeface="+mn-ea"/>
          <a:cs typeface="+mn-cs"/>
        </a:defRPr>
      </a:lvl5pPr>
      <a:lvl6pPr marL="2285971" algn="l" defTabSz="914389" rtl="0" eaLnBrk="1" latinLnBrk="0" hangingPunct="1">
        <a:defRPr sz="1800" kern="1200">
          <a:solidFill>
            <a:schemeClr val="tx1"/>
          </a:solidFill>
          <a:latin typeface="+mn-lt"/>
          <a:ea typeface="+mn-ea"/>
          <a:cs typeface="+mn-cs"/>
        </a:defRPr>
      </a:lvl6pPr>
      <a:lvl7pPr marL="2743167" algn="l" defTabSz="914389" rtl="0" eaLnBrk="1" latinLnBrk="0" hangingPunct="1">
        <a:defRPr sz="1800" kern="1200">
          <a:solidFill>
            <a:schemeClr val="tx1"/>
          </a:solidFill>
          <a:latin typeface="+mn-lt"/>
          <a:ea typeface="+mn-ea"/>
          <a:cs typeface="+mn-cs"/>
        </a:defRPr>
      </a:lvl7pPr>
      <a:lvl8pPr marL="3200361" algn="l" defTabSz="914389" rtl="0" eaLnBrk="1" latinLnBrk="0" hangingPunct="1">
        <a:defRPr sz="1800" kern="1200">
          <a:solidFill>
            <a:schemeClr val="tx1"/>
          </a:solidFill>
          <a:latin typeface="+mn-lt"/>
          <a:ea typeface="+mn-ea"/>
          <a:cs typeface="+mn-cs"/>
        </a:defRPr>
      </a:lvl8pPr>
      <a:lvl9pPr marL="3657555" algn="l" defTabSz="914389"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EFA26F5A-9507-26F5-FD35-963DC57C0F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CA"/>
              <a:t>MODIFIER LE STYLE DU TITRE</a:t>
            </a:r>
            <a:endParaRPr lang="fr-FR"/>
          </a:p>
        </p:txBody>
      </p:sp>
      <p:sp>
        <p:nvSpPr>
          <p:cNvPr id="3" name="Espace réservé du texte 2">
            <a:extLst>
              <a:ext uri="{FF2B5EF4-FFF2-40B4-BE49-F238E27FC236}">
                <a16:creationId xmlns:a16="http://schemas.microsoft.com/office/drawing/2014/main" id="{4E59112A-2484-C163-AA9F-78C3584142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e la date 3">
            <a:extLst>
              <a:ext uri="{FF2B5EF4-FFF2-40B4-BE49-F238E27FC236}">
                <a16:creationId xmlns:a16="http://schemas.microsoft.com/office/drawing/2014/main" id="{89336940-6015-4777-ACB6-0A2F47D7E6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7B686A-333F-4157-8FDB-CCBE618A60E9}" type="datetime1">
              <a:rPr lang="fr-FR" smtClean="0"/>
              <a:t>26/09/2023</a:t>
            </a:fld>
            <a:endParaRPr lang="fr-FR"/>
          </a:p>
        </p:txBody>
      </p:sp>
      <p:sp>
        <p:nvSpPr>
          <p:cNvPr id="5" name="Espace réservé du pied de page 4">
            <a:extLst>
              <a:ext uri="{FF2B5EF4-FFF2-40B4-BE49-F238E27FC236}">
                <a16:creationId xmlns:a16="http://schemas.microsoft.com/office/drawing/2014/main" id="{A9A72D13-94ED-904A-A9F4-BD28302447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E58BC8A5-72AD-5D86-B513-CB62C7BF15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35AEC5-E996-0243-BC29-190F9F3BD6DD}" type="slidenum">
              <a:rPr lang="fr-FR" smtClean="0"/>
              <a:t>‹#›</a:t>
            </a:fld>
            <a:endParaRPr lang="fr-FR"/>
          </a:p>
        </p:txBody>
      </p:sp>
    </p:spTree>
    <p:extLst>
      <p:ext uri="{BB962C8B-B14F-4D97-AF65-F5344CB8AC3E}">
        <p14:creationId xmlns:p14="http://schemas.microsoft.com/office/powerpoint/2010/main" val="3919340886"/>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Thunder SemBd"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Epilogue"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Epilogue"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Epilogue"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pilogue"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pilogue"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3.xml"/><Relationship Id="rId7" Type="http://schemas.openxmlformats.org/officeDocument/2006/relationships/notesSlide" Target="../notesSlides/notesSlide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1.xml"/><Relationship Id="rId5" Type="http://schemas.openxmlformats.org/officeDocument/2006/relationships/tags" Target="../tags/tag5.xml"/><Relationship Id="rId10" Type="http://schemas.openxmlformats.org/officeDocument/2006/relationships/image" Target="../media/image28.png"/><Relationship Id="rId4" Type="http://schemas.openxmlformats.org/officeDocument/2006/relationships/tags" Target="../tags/tag4.xml"/><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5" Type="http://schemas.openxmlformats.org/officeDocument/2006/relationships/notesSlide" Target="../notesSlides/notesSlide6.xml"/><Relationship Id="rId4"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1.xml"/><Relationship Id="rId1" Type="http://schemas.openxmlformats.org/officeDocument/2006/relationships/tags" Target="../tags/tag30.xml"/><Relationship Id="rId4"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 Id="rId5" Type="http://schemas.openxmlformats.org/officeDocument/2006/relationships/slideLayout" Target="../slideLayouts/slideLayout36.xml"/><Relationship Id="rId4" Type="http://schemas.openxmlformats.org/officeDocument/2006/relationships/tags" Target="../tags/tag35.xml"/></Relationships>
</file>

<file path=ppt/slides/_rels/slide13.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4"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4"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5" Type="http://schemas.openxmlformats.org/officeDocument/2006/relationships/slideLayout" Target="../slideLayouts/slideLayout36.xml"/><Relationship Id="rId4" Type="http://schemas.openxmlformats.org/officeDocument/2006/relationships/tags" Target="../tags/tag4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47.xml"/><Relationship Id="rId1" Type="http://schemas.openxmlformats.org/officeDocument/2006/relationships/tags" Target="../tags/tag46.xml"/><Relationship Id="rId4" Type="http://schemas.openxmlformats.org/officeDocument/2006/relationships/notesSlide" Target="../notesSlides/notesSlide8.xml"/></Relationships>
</file>

<file path=ppt/slides/_rels/slide17.xml.rels><?xml version="1.0" encoding="UTF-8" standalone="yes"?>
<Relationships xmlns="http://schemas.openxmlformats.org/package/2006/relationships"><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 Id="rId5" Type="http://schemas.openxmlformats.org/officeDocument/2006/relationships/notesSlide" Target="../notesSlides/notesSlide9.xml"/><Relationship Id="rId4"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 Id="rId4"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4"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notesSlide" Target="../notesSlides/notesSlide2.xml"/><Relationship Id="rId4" Type="http://schemas.openxmlformats.org/officeDocument/2006/relationships/slideLayout" Target="../slideLayouts/slideLayout33.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58.xml"/><Relationship Id="rId1" Type="http://schemas.openxmlformats.org/officeDocument/2006/relationships/tags" Target="../tags/tag57.xml"/><Relationship Id="rId4" Type="http://schemas.openxmlformats.org/officeDocument/2006/relationships/notesSlide" Target="../notesSlides/notesSlide10.xml"/></Relationships>
</file>

<file path=ppt/slides/_rels/slide21.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5" Type="http://schemas.openxmlformats.org/officeDocument/2006/relationships/notesSlide" Target="../notesSlides/notesSlide11.xml"/><Relationship Id="rId4"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 Id="rId5" Type="http://schemas.openxmlformats.org/officeDocument/2006/relationships/notesSlide" Target="../notesSlides/notesSlide12.xml"/><Relationship Id="rId4"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6.xml"/><Relationship Id="rId1" Type="http://schemas.openxmlformats.org/officeDocument/2006/relationships/tags" Target="../tags/tag65.xml"/></Relationships>
</file>

<file path=ppt/slides/_rels/slide24.xml.rels><?xml version="1.0" encoding="UTF-8" standalone="yes"?>
<Relationships xmlns="http://schemas.openxmlformats.org/package/2006/relationships"><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tags" Target="../tags/tag67.xml"/><Relationship Id="rId5" Type="http://schemas.openxmlformats.org/officeDocument/2006/relationships/notesSlide" Target="../notesSlides/notesSlide13.xml"/><Relationship Id="rId4" Type="http://schemas.openxmlformats.org/officeDocument/2006/relationships/slideLayout" Target="../slideLayouts/slideLayout33.xml"/></Relationships>
</file>

<file path=ppt/slides/_rels/slide25.xml.rels><?xml version="1.0" encoding="UTF-8" standalone="yes"?>
<Relationships xmlns="http://schemas.openxmlformats.org/package/2006/relationships"><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tags" Target="../tags/tag70.xml"/><Relationship Id="rId5" Type="http://schemas.openxmlformats.org/officeDocument/2006/relationships/notesSlide" Target="../notesSlides/notesSlide14.xml"/><Relationship Id="rId4" Type="http://schemas.openxmlformats.org/officeDocument/2006/relationships/slideLayout" Target="../slideLayouts/slideLayout33.xml"/></Relationships>
</file>

<file path=ppt/slides/_rels/slide26.xml.rels><?xml version="1.0" encoding="UTF-8" standalone="yes"?>
<Relationships xmlns="http://schemas.openxmlformats.org/package/2006/relationships"><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tags" Target="../tags/tag73.xml"/><Relationship Id="rId5" Type="http://schemas.openxmlformats.org/officeDocument/2006/relationships/notesSlide" Target="../notesSlides/notesSlide15.xml"/><Relationship Id="rId4" Type="http://schemas.openxmlformats.org/officeDocument/2006/relationships/slideLayout" Target="../slideLayouts/slideLayout33.xml"/></Relationships>
</file>

<file path=ppt/slides/_rels/slide27.xml.rels><?xml version="1.0" encoding="UTF-8" standalone="yes"?>
<Relationships xmlns="http://schemas.openxmlformats.org/package/2006/relationships"><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tags" Target="../tags/tag76.xml"/><Relationship Id="rId5" Type="http://schemas.openxmlformats.org/officeDocument/2006/relationships/notesSlide" Target="../notesSlides/notesSlide16.xml"/><Relationship Id="rId4" Type="http://schemas.openxmlformats.org/officeDocument/2006/relationships/slideLayout" Target="../slideLayouts/slideLayout33.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80.xml"/><Relationship Id="rId1" Type="http://schemas.openxmlformats.org/officeDocument/2006/relationships/tags" Target="../tags/tag79.xml"/></Relationships>
</file>

<file path=ppt/slides/_rels/slide29.xml.rels><?xml version="1.0" encoding="UTF-8" standalone="yes"?>
<Relationships xmlns="http://schemas.openxmlformats.org/package/2006/relationships"><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tags" Target="../tags/tag81.xml"/><Relationship Id="rId5" Type="http://schemas.openxmlformats.org/officeDocument/2006/relationships/notesSlide" Target="../notesSlides/notesSlide17.xml"/><Relationship Id="rId4"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notesSlide" Target="../notesSlides/notesSlide3.xml"/><Relationship Id="rId4" Type="http://schemas.openxmlformats.org/officeDocument/2006/relationships/slideLayout" Target="../slideLayouts/slideLayout33.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82.xml"/><Relationship Id="rId2" Type="http://schemas.openxmlformats.org/officeDocument/2006/relationships/tags" Target="../tags/tag85.xml"/><Relationship Id="rId1" Type="http://schemas.openxmlformats.org/officeDocument/2006/relationships/tags" Target="../tags/tag84.xml"/><Relationship Id="rId4" Type="http://schemas.openxmlformats.org/officeDocument/2006/relationships/image" Target="../media/image32.emf"/></Relationships>
</file>

<file path=ppt/slides/_rels/slide31.xml.rels><?xml version="1.0" encoding="UTF-8" standalone="yes"?>
<Relationships xmlns="http://schemas.openxmlformats.org/package/2006/relationships"><Relationship Id="rId8" Type="http://schemas.openxmlformats.org/officeDocument/2006/relationships/hyperlink" Target="https://www.frontcommun.org/infographie-la-retraite/" TargetMode="External"/><Relationship Id="rId13" Type="http://schemas.openxmlformats.org/officeDocument/2006/relationships/hyperlink" Target="https://www.frontcommun.org/" TargetMode="External"/><Relationship Id="rId3" Type="http://schemas.openxmlformats.org/officeDocument/2006/relationships/tags" Target="../tags/tag88.xml"/><Relationship Id="rId7" Type="http://schemas.openxmlformats.org/officeDocument/2006/relationships/hyperlink" Target="https://www.frontcommun.org/infographie-le-salaire/" TargetMode="External"/><Relationship Id="rId12" Type="http://schemas.openxmlformats.org/officeDocument/2006/relationships/hyperlink" Target="https://www.frontcommun.org/depliant-automne-2023/" TargetMode="Externa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hyperlink" Target="https://www.frontcommun.org/information-nos-revendicatons/" TargetMode="External"/><Relationship Id="rId11" Type="http://schemas.openxmlformats.org/officeDocument/2006/relationships/hyperlink" Target="https://www.frontcommun.org/info-nego-retraite/" TargetMode="External"/><Relationship Id="rId5" Type="http://schemas.openxmlformats.org/officeDocument/2006/relationships/slideLayout" Target="../slideLayouts/slideLayout57.xml"/><Relationship Id="rId10" Type="http://schemas.openxmlformats.org/officeDocument/2006/relationships/hyperlink" Target="https://www.frontcommun.org/info-nego-rregop/" TargetMode="External"/><Relationship Id="rId4" Type="http://schemas.openxmlformats.org/officeDocument/2006/relationships/tags" Target="../tags/tag89.xml"/><Relationship Id="rId9" Type="http://schemas.openxmlformats.org/officeDocument/2006/relationships/hyperlink" Target="https://www.frontcommun.org/info-nego-reaction-aux-offres/" TargetMode="External"/></Relationships>
</file>

<file path=ppt/slides/_rels/slide4.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34.xml"/><Relationship Id="rId1" Type="http://schemas.openxmlformats.org/officeDocument/2006/relationships/tags" Target="../tags/tag15.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4"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image" Target="../media/image31.png"/><Relationship Id="rId4"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4"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6.xml"/><Relationship Id="rId1" Type="http://schemas.openxmlformats.org/officeDocument/2006/relationships/tags" Target="../tags/tag25.xml"/><Relationship Id="rId4"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FFB1641D-BBA1-B7A6-CFCE-DE8C1B88F1FE}"/>
              </a:ext>
            </a:extLst>
          </p:cNvPr>
          <p:cNvSpPr>
            <a:spLocks noGrp="1"/>
          </p:cNvSpPr>
          <p:nvPr>
            <p:ph type="ctrTitle"/>
            <p:custDataLst>
              <p:tags r:id="rId1"/>
            </p:custDataLst>
          </p:nvPr>
        </p:nvSpPr>
        <p:spPr>
          <a:xfrm>
            <a:off x="4519153" y="1282022"/>
            <a:ext cx="6935428" cy="1807400"/>
          </a:xfrm>
        </p:spPr>
        <p:txBody>
          <a:bodyPr vert="horz" lIns="72000" tIns="108000" rIns="72000" bIns="36000" rtlCol="0" anchor="ctr">
            <a:spAutoFit/>
          </a:bodyPr>
          <a:lstStyle/>
          <a:p>
            <a:r>
              <a:rPr lang="fr-CA" sz="4000" dirty="0">
                <a:latin typeface="thunder"/>
              </a:rPr>
              <a:t>Rapport de négociation </a:t>
            </a:r>
            <a:br>
              <a:rPr lang="fr-CA" sz="4000" dirty="0">
                <a:latin typeface="thunder"/>
              </a:rPr>
            </a:br>
            <a:r>
              <a:rPr lang="fr-CA" sz="4000" dirty="0">
                <a:latin typeface="thunder"/>
              </a:rPr>
              <a:t>de table centrale et recommandation sur la grève</a:t>
            </a:r>
            <a:endParaRPr lang="fr-FR" sz="4000" dirty="0">
              <a:latin typeface="thunder"/>
            </a:endParaRPr>
          </a:p>
        </p:txBody>
      </p:sp>
      <p:sp>
        <p:nvSpPr>
          <p:cNvPr id="5" name="Sous-titre 4">
            <a:extLst>
              <a:ext uri="{FF2B5EF4-FFF2-40B4-BE49-F238E27FC236}">
                <a16:creationId xmlns:a16="http://schemas.microsoft.com/office/drawing/2014/main" id="{F8CEBC9B-F8C9-6547-B353-0CA3A9A69C7B}"/>
              </a:ext>
            </a:extLst>
          </p:cNvPr>
          <p:cNvSpPr>
            <a:spLocks noGrp="1"/>
          </p:cNvSpPr>
          <p:nvPr>
            <p:ph type="subTitle" idx="1"/>
            <p:custDataLst>
              <p:tags r:id="rId2"/>
            </p:custDataLst>
          </p:nvPr>
        </p:nvSpPr>
        <p:spPr>
          <a:xfrm>
            <a:off x="4519153" y="3510116"/>
            <a:ext cx="6998770" cy="1986492"/>
          </a:xfrm>
        </p:spPr>
        <p:txBody>
          <a:bodyPr vert="horz" lIns="91440" tIns="45720" rIns="91440" bIns="45720" rtlCol="0" anchor="t">
            <a:normAutofit/>
          </a:bodyPr>
          <a:lstStyle/>
          <a:p>
            <a:r>
              <a:rPr lang="fr-CA" sz="1800" dirty="0">
                <a:solidFill>
                  <a:schemeClr val="tx1"/>
                </a:solidFill>
                <a:latin typeface="Epilogue"/>
              </a:rPr>
              <a:t>Tournée d’assemblées générales en Front commun sur une recommandation de mandat de grève</a:t>
            </a:r>
            <a:endParaRPr lang="fr-CA" sz="1800" dirty="0">
              <a:solidFill>
                <a:schemeClr val="tx1"/>
              </a:solidFill>
            </a:endParaRPr>
          </a:p>
          <a:p>
            <a:endParaRPr lang="fr-CA" sz="2000" dirty="0"/>
          </a:p>
          <a:p>
            <a:endParaRPr lang="fr-CA" sz="2000" dirty="0"/>
          </a:p>
        </p:txBody>
      </p:sp>
      <p:pic>
        <p:nvPicPr>
          <p:cNvPr id="7" name="Image 6">
            <a:extLst>
              <a:ext uri="{FF2B5EF4-FFF2-40B4-BE49-F238E27FC236}">
                <a16:creationId xmlns:a16="http://schemas.microsoft.com/office/drawing/2014/main" id="{F4545DCB-4705-267D-4A86-85AE1C0E46C4}"/>
              </a:ext>
            </a:extLst>
          </p:cNvPr>
          <p:cNvPicPr>
            <a:picLocks noChangeAspect="1"/>
          </p:cNvPicPr>
          <p:nvPr>
            <p:custDataLst>
              <p:tags r:id="rId3"/>
            </p:custDataLst>
          </p:nvPr>
        </p:nvPicPr>
        <p:blipFill>
          <a:blip r:embed="rId8"/>
          <a:srcRect/>
          <a:stretch/>
        </p:blipFill>
        <p:spPr>
          <a:xfrm>
            <a:off x="9758261" y="5509919"/>
            <a:ext cx="1228521" cy="614993"/>
          </a:xfrm>
          <a:prstGeom prst="rect">
            <a:avLst/>
          </a:prstGeom>
        </p:spPr>
      </p:pic>
      <p:pic>
        <p:nvPicPr>
          <p:cNvPr id="8" name="Image 7">
            <a:extLst>
              <a:ext uri="{FF2B5EF4-FFF2-40B4-BE49-F238E27FC236}">
                <a16:creationId xmlns:a16="http://schemas.microsoft.com/office/drawing/2014/main" id="{B92EE70F-F4A2-39D1-32B0-6C0E977CD621}"/>
              </a:ext>
            </a:extLst>
          </p:cNvPr>
          <p:cNvPicPr>
            <a:picLocks noChangeAspect="1"/>
          </p:cNvPicPr>
          <p:nvPr>
            <p:custDataLst>
              <p:tags r:id="rId4"/>
            </p:custDataLst>
          </p:nvPr>
        </p:nvPicPr>
        <p:blipFill>
          <a:blip r:embed="rId9"/>
          <a:srcRect/>
          <a:stretch/>
        </p:blipFill>
        <p:spPr>
          <a:xfrm>
            <a:off x="9758261" y="6207173"/>
            <a:ext cx="774284" cy="410882"/>
          </a:xfrm>
          <a:prstGeom prst="rect">
            <a:avLst/>
          </a:prstGeom>
        </p:spPr>
      </p:pic>
      <p:pic>
        <p:nvPicPr>
          <p:cNvPr id="11" name="Image 10" descr="Une image contenant texte, Police, Graphique, graphisme&#10;&#10;Description générée automatiquement">
            <a:extLst>
              <a:ext uri="{FF2B5EF4-FFF2-40B4-BE49-F238E27FC236}">
                <a16:creationId xmlns:a16="http://schemas.microsoft.com/office/drawing/2014/main" id="{92B64E2E-0DCF-149E-D1D7-13F10354A78C}"/>
              </a:ext>
            </a:extLst>
          </p:cNvPr>
          <p:cNvPicPr>
            <a:picLocks noChangeAspect="1"/>
          </p:cNvPicPr>
          <p:nvPr>
            <p:custDataLst>
              <p:tags r:id="rId5"/>
            </p:custDataLst>
          </p:nvPr>
        </p:nvPicPr>
        <p:blipFill rotWithShape="1">
          <a:blip r:embed="rId10"/>
          <a:srcRect l="41286" t="78603" b="198"/>
          <a:stretch/>
        </p:blipFill>
        <p:spPr>
          <a:xfrm>
            <a:off x="6009425" y="4351505"/>
            <a:ext cx="4363096" cy="1122944"/>
          </a:xfrm>
          <a:prstGeom prst="rect">
            <a:avLst/>
          </a:prstGeom>
        </p:spPr>
      </p:pic>
    </p:spTree>
    <p:extLst>
      <p:ext uri="{BB962C8B-B14F-4D97-AF65-F5344CB8AC3E}">
        <p14:creationId xmlns:p14="http://schemas.microsoft.com/office/powerpoint/2010/main" val="2262535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8F3F6595-C772-E89E-6347-F255D8ABBA44}"/>
              </a:ext>
            </a:extLst>
          </p:cNvPr>
          <p:cNvSpPr>
            <a:spLocks noGrp="1"/>
          </p:cNvSpPr>
          <p:nvPr>
            <p:ph type="sldNum" sz="quarter" idx="12"/>
            <p:custDataLst>
              <p:tags r:id="rId1"/>
            </p:custDataLst>
          </p:nvPr>
        </p:nvSpPr>
        <p:spPr/>
        <p:txBody>
          <a:bodyPr/>
          <a:lstStyle/>
          <a:p>
            <a:fld id="{CB4B3EF7-0E3E-C746-BEA3-A898439CAD76}" type="slidenum">
              <a:rPr lang="fr-FR" smtClean="0"/>
              <a:pPr/>
              <a:t>10</a:t>
            </a:fld>
            <a:endParaRPr lang="fr-FR"/>
          </a:p>
        </p:txBody>
      </p:sp>
      <p:sp>
        <p:nvSpPr>
          <p:cNvPr id="3" name="Titre 2">
            <a:extLst>
              <a:ext uri="{FF2B5EF4-FFF2-40B4-BE49-F238E27FC236}">
                <a16:creationId xmlns:a16="http://schemas.microsoft.com/office/drawing/2014/main" id="{F5677974-E8BA-03B4-500C-B73E6CCA0C5F}"/>
              </a:ext>
            </a:extLst>
          </p:cNvPr>
          <p:cNvSpPr>
            <a:spLocks noGrp="1"/>
          </p:cNvSpPr>
          <p:nvPr>
            <p:ph type="title"/>
            <p:custDataLst>
              <p:tags r:id="rId2"/>
            </p:custDataLst>
          </p:nvPr>
        </p:nvSpPr>
        <p:spPr/>
        <p:txBody>
          <a:bodyPr>
            <a:normAutofit/>
          </a:bodyPr>
          <a:lstStyle/>
          <a:p>
            <a:r>
              <a:rPr lang="fr-CA" sz="5100"/>
              <a:t>Des réseaux fragilisés et avec peu de ressources</a:t>
            </a:r>
          </a:p>
        </p:txBody>
      </p:sp>
      <p:sp>
        <p:nvSpPr>
          <p:cNvPr id="4" name="Espace réservé du contenu 3">
            <a:extLst>
              <a:ext uri="{FF2B5EF4-FFF2-40B4-BE49-F238E27FC236}">
                <a16:creationId xmlns:a16="http://schemas.microsoft.com/office/drawing/2014/main" id="{B1BF04CF-57C1-ED85-0BCB-69DC3F31A99A}"/>
              </a:ext>
            </a:extLst>
          </p:cNvPr>
          <p:cNvSpPr>
            <a:spLocks noGrp="1"/>
          </p:cNvSpPr>
          <p:nvPr>
            <p:ph idx="1"/>
            <p:custDataLst>
              <p:tags r:id="rId3"/>
            </p:custDataLst>
          </p:nvPr>
        </p:nvSpPr>
        <p:spPr/>
        <p:txBody>
          <a:bodyPr vert="horz" lIns="91440" tIns="45720" rIns="91440" bIns="45720" rtlCol="0" anchor="t">
            <a:normAutofit/>
          </a:bodyPr>
          <a:lstStyle/>
          <a:p>
            <a:pPr marL="227965" indent="-227965">
              <a:spcBef>
                <a:spcPts val="1800"/>
              </a:spcBef>
            </a:pPr>
            <a:r>
              <a:rPr lang="fr-CA" sz="2100">
                <a:latin typeface="Epilogue"/>
              </a:rPr>
              <a:t>Les réseaux sont fragilisés et ont peu de ressources ; les bris de service se multiplient et la charge de travail est de plus en plus lourde</a:t>
            </a:r>
          </a:p>
          <a:p>
            <a:pPr marL="227965" indent="-227965">
              <a:spcBef>
                <a:spcPts val="1800"/>
              </a:spcBef>
            </a:pPr>
            <a:r>
              <a:rPr lang="fr-CA" sz="2100">
                <a:latin typeface="Epilogue"/>
              </a:rPr>
              <a:t>Notre employeur doit agir alors que les personnes salariées ont la possibilité d’aller travailler là où les conditions de travail et de pratique sont les plus intéressantes</a:t>
            </a:r>
          </a:p>
          <a:p>
            <a:pPr marL="227965" indent="-227965">
              <a:spcBef>
                <a:spcPts val="1800"/>
              </a:spcBef>
            </a:pPr>
            <a:r>
              <a:rPr lang="fr-CA" sz="2100">
                <a:latin typeface="Epilogue"/>
              </a:rPr>
              <a:t>Le Front commun revendique auprès du Conseil du trésor qu’il dégage des marges financières importantes et des mandats pour améliorer les conditions de travail et de pratique</a:t>
            </a:r>
          </a:p>
          <a:p>
            <a:pPr marL="227965" indent="-227965">
              <a:spcBef>
                <a:spcPts val="1800"/>
              </a:spcBef>
            </a:pPr>
            <a:r>
              <a:rPr lang="fr-CA" sz="2100">
                <a:latin typeface="Epilogue"/>
              </a:rPr>
              <a:t>Or, le gouvernement n’est prêt à investir que pour financer ses seules priorités gouvernementales et il démontre peu d’ouverture aux propositions des travailleuses et des travailleurs</a:t>
            </a:r>
          </a:p>
        </p:txBody>
      </p:sp>
    </p:spTree>
    <p:extLst>
      <p:ext uri="{BB962C8B-B14F-4D97-AF65-F5344CB8AC3E}">
        <p14:creationId xmlns:p14="http://schemas.microsoft.com/office/powerpoint/2010/main" val="15441030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7F59BD3-4113-3291-7F7B-4E948A0A6803}"/>
              </a:ext>
            </a:extLst>
          </p:cNvPr>
          <p:cNvSpPr>
            <a:spLocks noGrp="1"/>
          </p:cNvSpPr>
          <p:nvPr>
            <p:ph type="ctrTitle"/>
            <p:custDataLst>
              <p:tags r:id="rId1"/>
            </p:custDataLst>
          </p:nvPr>
        </p:nvSpPr>
        <p:spPr>
          <a:xfrm>
            <a:off x="5639644" y="2312226"/>
            <a:ext cx="6226262" cy="936905"/>
          </a:xfrm>
        </p:spPr>
        <p:txBody>
          <a:bodyPr/>
          <a:lstStyle/>
          <a:p>
            <a:r>
              <a:rPr lang="fr-CA" sz="5700">
                <a:latin typeface="Thunder SemBd"/>
              </a:rPr>
              <a:t>3. La retraite</a:t>
            </a:r>
          </a:p>
        </p:txBody>
      </p:sp>
      <p:sp>
        <p:nvSpPr>
          <p:cNvPr id="3" name="Sous-titre 2">
            <a:extLst>
              <a:ext uri="{FF2B5EF4-FFF2-40B4-BE49-F238E27FC236}">
                <a16:creationId xmlns:a16="http://schemas.microsoft.com/office/drawing/2014/main" id="{D79C8675-813F-0054-7681-E0AE4116286A}"/>
              </a:ext>
            </a:extLst>
          </p:cNvPr>
          <p:cNvSpPr>
            <a:spLocks noGrp="1"/>
          </p:cNvSpPr>
          <p:nvPr>
            <p:ph type="subTitle" idx="1"/>
            <p:custDataLst>
              <p:tags r:id="rId2"/>
            </p:custDataLst>
          </p:nvPr>
        </p:nvSpPr>
        <p:spPr/>
        <p:txBody>
          <a:bodyPr/>
          <a:lstStyle/>
          <a:p>
            <a:r>
              <a:rPr lang="fr-CA" dirty="0"/>
              <a:t>Des attaques totalement injustifiées à notre régime de retraite, en excellente santé financière</a:t>
            </a:r>
          </a:p>
        </p:txBody>
      </p:sp>
    </p:spTree>
    <p:extLst>
      <p:ext uri="{BB962C8B-B14F-4D97-AF65-F5344CB8AC3E}">
        <p14:creationId xmlns:p14="http://schemas.microsoft.com/office/powerpoint/2010/main" val="5867788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79A03D98-A9FC-8FAD-451C-D01BCEA52E3F}"/>
              </a:ext>
            </a:extLst>
          </p:cNvPr>
          <p:cNvSpPr>
            <a:spLocks noGrp="1"/>
          </p:cNvSpPr>
          <p:nvPr>
            <p:ph type="sldNum" sz="quarter" idx="12"/>
            <p:custDataLst>
              <p:tags r:id="rId1"/>
            </p:custDataLst>
          </p:nvPr>
        </p:nvSpPr>
        <p:spPr/>
        <p:txBody>
          <a:bodyPr/>
          <a:lstStyle/>
          <a:p>
            <a:fld id="{CB4B3EF7-0E3E-C746-BEA3-A898439CAD76}" type="slidenum">
              <a:rPr lang="fr-FR" smtClean="0"/>
              <a:pPr/>
              <a:t>12</a:t>
            </a:fld>
            <a:endParaRPr lang="fr-FR"/>
          </a:p>
        </p:txBody>
      </p:sp>
      <p:sp>
        <p:nvSpPr>
          <p:cNvPr id="3" name="Titre 2">
            <a:extLst>
              <a:ext uri="{FF2B5EF4-FFF2-40B4-BE49-F238E27FC236}">
                <a16:creationId xmlns:a16="http://schemas.microsoft.com/office/drawing/2014/main" id="{264028DA-75A6-D00B-D598-661BDB9C6919}"/>
              </a:ext>
            </a:extLst>
          </p:cNvPr>
          <p:cNvSpPr>
            <a:spLocks noGrp="1"/>
          </p:cNvSpPr>
          <p:nvPr>
            <p:ph type="title"/>
            <p:custDataLst>
              <p:tags r:id="rId2"/>
            </p:custDataLst>
          </p:nvPr>
        </p:nvSpPr>
        <p:spPr/>
        <p:txBody>
          <a:bodyPr/>
          <a:lstStyle/>
          <a:p>
            <a:r>
              <a:rPr lang="fr-CA"/>
              <a:t>Des attaques injustifiées à notre régime de retraite</a:t>
            </a:r>
          </a:p>
        </p:txBody>
      </p:sp>
      <p:sp>
        <p:nvSpPr>
          <p:cNvPr id="4" name="Espace réservé du contenu 3">
            <a:extLst>
              <a:ext uri="{FF2B5EF4-FFF2-40B4-BE49-F238E27FC236}">
                <a16:creationId xmlns:a16="http://schemas.microsoft.com/office/drawing/2014/main" id="{F0E67669-09D4-C38C-B666-DE315DD48CEA}"/>
              </a:ext>
            </a:extLst>
          </p:cNvPr>
          <p:cNvSpPr>
            <a:spLocks noGrp="1"/>
          </p:cNvSpPr>
          <p:nvPr>
            <p:ph idx="1"/>
            <p:custDataLst>
              <p:tags r:id="rId3"/>
            </p:custDataLst>
          </p:nvPr>
        </p:nvSpPr>
        <p:spPr>
          <a:xfrm>
            <a:off x="577228" y="1609354"/>
            <a:ext cx="11138026" cy="4780467"/>
          </a:xfrm>
        </p:spPr>
        <p:txBody>
          <a:bodyPr>
            <a:normAutofit/>
          </a:bodyPr>
          <a:lstStyle/>
          <a:p>
            <a:pPr marL="0" indent="0" algn="just">
              <a:buNone/>
            </a:pPr>
            <a:r>
              <a:rPr lang="fr-CA" sz="2100" dirty="0"/>
              <a:t>Le gouvernement estime que les gens quittent trop tôt à la retraite et que </a:t>
            </a:r>
            <a:br>
              <a:rPr lang="fr-CA" sz="2100" dirty="0"/>
            </a:br>
            <a:r>
              <a:rPr lang="fr-CA" sz="2100" dirty="0"/>
              <a:t>le RREGOP y contribue. Il propose donc deux (2) mesures de détention des travailleuses et des travailleurs</a:t>
            </a:r>
            <a:r>
              <a:rPr lang="fr-CA" sz="2100" baseline="30000" dirty="0"/>
              <a:t>1</a:t>
            </a:r>
            <a:r>
              <a:rPr lang="fr-CA" sz="2100" dirty="0"/>
              <a:t> :</a:t>
            </a:r>
          </a:p>
          <a:p>
            <a:pPr marL="514350" indent="-514350">
              <a:spcBef>
                <a:spcPts val="2400"/>
              </a:spcBef>
              <a:buFont typeface="+mj-lt"/>
              <a:buAutoNum type="arabicPeriod"/>
            </a:pPr>
            <a:r>
              <a:rPr lang="fr-CA" sz="1800" dirty="0"/>
              <a:t>Pour les années de service à compter du 1</a:t>
            </a:r>
            <a:r>
              <a:rPr lang="fr-CA" sz="1800" baseline="30000" dirty="0"/>
              <a:t>er</a:t>
            </a:r>
            <a:r>
              <a:rPr lang="fr-CA" sz="1800" dirty="0"/>
              <a:t> janvier 2025, </a:t>
            </a:r>
            <a:r>
              <a:rPr lang="fr-CA" sz="1800" b="1" dirty="0"/>
              <a:t>une réduction de la rente du RREGOP</a:t>
            </a:r>
            <a:r>
              <a:rPr lang="fr-CA" sz="1800" dirty="0"/>
              <a:t> versée avant 65 ans pouvant aller jusqu’à 30 % </a:t>
            </a:r>
            <a:r>
              <a:rPr lang="fr-CA" sz="1800" b="0" i="0" kern="1200" dirty="0">
                <a:latin typeface="Epilogue"/>
              </a:rPr>
              <a:t>et une légère hausse après 65 ans,</a:t>
            </a:r>
            <a:r>
              <a:rPr lang="fr-CA" sz="1800" dirty="0">
                <a:latin typeface="Epilogue"/>
              </a:rPr>
              <a:t> </a:t>
            </a:r>
            <a:r>
              <a:rPr lang="fr-CA" sz="1800" dirty="0"/>
              <a:t>au motif de la récente bonification du Régime des rentes du Québec (RRQ) mise en place pour l’ensemble des Québécoises et des Québécois. Au final, la formule proposée aurait pour effet une diminution significative de la valeur de la </a:t>
            </a:r>
            <a:r>
              <a:rPr lang="fr-CA" sz="1800" b="0" i="0" kern="1200" dirty="0">
                <a:latin typeface="Epilogue"/>
              </a:rPr>
              <a:t>rente sur la durée de vie moyenne</a:t>
            </a:r>
            <a:endParaRPr lang="fr-CA" sz="1800" dirty="0"/>
          </a:p>
          <a:p>
            <a:pPr marL="514350" indent="-514350">
              <a:spcBef>
                <a:spcPts val="2400"/>
              </a:spcBef>
              <a:buFont typeface="+mj-lt"/>
              <a:buAutoNum type="arabicPeriod"/>
            </a:pPr>
            <a:r>
              <a:rPr lang="fr-CA" sz="1800" dirty="0"/>
              <a:t>Le</a:t>
            </a:r>
            <a:r>
              <a:rPr lang="fr-CA" sz="1800" b="1" dirty="0"/>
              <a:t> report de l’âge de retraite sans réduction pour les personnes ayant 35 ans de service</a:t>
            </a:r>
            <a:r>
              <a:rPr lang="fr-CA" sz="1800" dirty="0"/>
              <a:t> en forçant les travailleuses et les travailleurs qui ont été au service de la population 35 ans de leur vie à travailler jusqu’à un minimum de 57 ans, faute de quoi il leur imposerait une réduction de leur rente. Actuellement, aucun minimum d’âge n’est imposé</a:t>
            </a:r>
          </a:p>
        </p:txBody>
      </p:sp>
      <p:sp>
        <p:nvSpPr>
          <p:cNvPr id="5" name="ZoneTexte 4">
            <a:extLst>
              <a:ext uri="{FF2B5EF4-FFF2-40B4-BE49-F238E27FC236}">
                <a16:creationId xmlns:a16="http://schemas.microsoft.com/office/drawing/2014/main" id="{1C6DDB44-5B7B-005F-AF7D-FBA3FF22A4FE}"/>
              </a:ext>
            </a:extLst>
          </p:cNvPr>
          <p:cNvSpPr txBox="1"/>
          <p:nvPr>
            <p:custDataLst>
              <p:tags r:id="rId4"/>
            </p:custDataLst>
          </p:nvPr>
        </p:nvSpPr>
        <p:spPr>
          <a:xfrm>
            <a:off x="577228" y="6390321"/>
            <a:ext cx="5109901" cy="276999"/>
          </a:xfrm>
          <a:prstGeom prst="rect">
            <a:avLst/>
          </a:prstGeom>
          <a:noFill/>
        </p:spPr>
        <p:txBody>
          <a:bodyPr wrap="square" rtlCol="0">
            <a:spAutoFit/>
          </a:bodyPr>
          <a:lstStyle/>
          <a:p>
            <a:r>
              <a:rPr lang="fr-CA" sz="1200" baseline="30000" dirty="0"/>
              <a:t>1</a:t>
            </a:r>
            <a:r>
              <a:rPr lang="fr-CA" sz="1200" dirty="0"/>
              <a:t> Pour en savoir plus, visitez frontcommun.org/info-</a:t>
            </a:r>
            <a:r>
              <a:rPr lang="fr-CA" sz="1200" dirty="0" err="1"/>
              <a:t>nego</a:t>
            </a:r>
            <a:r>
              <a:rPr lang="fr-CA" sz="1200" dirty="0"/>
              <a:t>-retraite/</a:t>
            </a:r>
          </a:p>
        </p:txBody>
      </p:sp>
    </p:spTree>
    <p:extLst>
      <p:ext uri="{BB962C8B-B14F-4D97-AF65-F5344CB8AC3E}">
        <p14:creationId xmlns:p14="http://schemas.microsoft.com/office/powerpoint/2010/main" val="28087788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79A03D98-A9FC-8FAD-451C-D01BCEA52E3F}"/>
              </a:ext>
            </a:extLst>
          </p:cNvPr>
          <p:cNvSpPr>
            <a:spLocks noGrp="1"/>
          </p:cNvSpPr>
          <p:nvPr>
            <p:ph type="sldNum" sz="quarter" idx="12"/>
            <p:custDataLst>
              <p:tags r:id="rId1"/>
            </p:custDataLst>
          </p:nvPr>
        </p:nvSpPr>
        <p:spPr/>
        <p:txBody>
          <a:bodyPr/>
          <a:lstStyle/>
          <a:p>
            <a:fld id="{CB4B3EF7-0E3E-C746-BEA3-A898439CAD76}" type="slidenum">
              <a:rPr lang="fr-FR" smtClean="0"/>
              <a:pPr/>
              <a:t>13</a:t>
            </a:fld>
            <a:endParaRPr lang="fr-FR"/>
          </a:p>
        </p:txBody>
      </p:sp>
      <p:sp>
        <p:nvSpPr>
          <p:cNvPr id="3" name="Titre 2">
            <a:extLst>
              <a:ext uri="{FF2B5EF4-FFF2-40B4-BE49-F238E27FC236}">
                <a16:creationId xmlns:a16="http://schemas.microsoft.com/office/drawing/2014/main" id="{264028DA-75A6-D00B-D598-661BDB9C6919}"/>
              </a:ext>
            </a:extLst>
          </p:cNvPr>
          <p:cNvSpPr>
            <a:spLocks noGrp="1"/>
          </p:cNvSpPr>
          <p:nvPr>
            <p:ph type="title"/>
            <p:custDataLst>
              <p:tags r:id="rId2"/>
            </p:custDataLst>
          </p:nvPr>
        </p:nvSpPr>
        <p:spPr>
          <a:xfrm>
            <a:off x="578721" y="-1"/>
            <a:ext cx="11328143" cy="1523958"/>
          </a:xfrm>
        </p:spPr>
        <p:txBody>
          <a:bodyPr/>
          <a:lstStyle/>
          <a:p>
            <a:r>
              <a:rPr lang="fr-CA" sz="4900" dirty="0"/>
              <a:t>Des attaques injustifiées à notre régime de retraite</a:t>
            </a:r>
            <a:r>
              <a:rPr lang="fr-CA" dirty="0"/>
              <a:t> </a:t>
            </a:r>
            <a:r>
              <a:rPr lang="fr-CA" sz="3200" dirty="0"/>
              <a:t>(suite)</a:t>
            </a:r>
          </a:p>
        </p:txBody>
      </p:sp>
      <p:sp>
        <p:nvSpPr>
          <p:cNvPr id="4" name="Espace réservé du contenu 3">
            <a:extLst>
              <a:ext uri="{FF2B5EF4-FFF2-40B4-BE49-F238E27FC236}">
                <a16:creationId xmlns:a16="http://schemas.microsoft.com/office/drawing/2014/main" id="{F0E67669-09D4-C38C-B666-DE315DD48CEA}"/>
              </a:ext>
            </a:extLst>
          </p:cNvPr>
          <p:cNvSpPr>
            <a:spLocks noGrp="1"/>
          </p:cNvSpPr>
          <p:nvPr>
            <p:ph idx="1"/>
            <p:custDataLst>
              <p:tags r:id="rId3"/>
            </p:custDataLst>
          </p:nvPr>
        </p:nvSpPr>
        <p:spPr>
          <a:xfrm>
            <a:off x="577228" y="1780674"/>
            <a:ext cx="11138026" cy="4609147"/>
          </a:xfrm>
        </p:spPr>
        <p:txBody>
          <a:bodyPr>
            <a:normAutofit/>
          </a:bodyPr>
          <a:lstStyle/>
          <a:p>
            <a:pPr>
              <a:spcBef>
                <a:spcPts val="2400"/>
              </a:spcBef>
            </a:pPr>
            <a:r>
              <a:rPr lang="fr-CA" sz="2100" dirty="0">
                <a:latin typeface="Epilogue"/>
              </a:rPr>
              <a:t>Le taux de capitalisation du RREGOP était de 115 % avec un surplus de </a:t>
            </a:r>
            <a:br>
              <a:rPr lang="fr-CA" sz="2100" dirty="0">
                <a:latin typeface="Epilogue"/>
              </a:rPr>
            </a:br>
            <a:r>
              <a:rPr lang="fr-CA" sz="2100" dirty="0">
                <a:latin typeface="Epilogue"/>
              </a:rPr>
              <a:t>10,1 milliards $ en date de la dernière évaluation actuarielle (décembre 2020)</a:t>
            </a:r>
          </a:p>
          <a:p>
            <a:pPr marL="228597" lvl="1">
              <a:spcBef>
                <a:spcPts val="2400"/>
              </a:spcBef>
              <a:spcAft>
                <a:spcPts val="600"/>
              </a:spcAft>
            </a:pPr>
            <a:r>
              <a:rPr lang="fr-CA" sz="2100" dirty="0">
                <a:latin typeface="Epilogue"/>
              </a:rPr>
              <a:t>Un bon régime, efficace et à coût très raisonnable</a:t>
            </a:r>
          </a:p>
          <a:p>
            <a:pPr marL="228597" lvl="1">
              <a:spcBef>
                <a:spcPts val="2400"/>
              </a:spcBef>
              <a:spcAft>
                <a:spcPts val="600"/>
              </a:spcAft>
            </a:pPr>
            <a:r>
              <a:rPr lang="fr-CA" sz="2100" dirty="0">
                <a:latin typeface="Epilogue"/>
              </a:rPr>
              <a:t>Le régime supplémentaire du RRQ est pour toutes les travailleuses et tous les travailleurs au Québec</a:t>
            </a:r>
            <a:endParaRPr lang="fr-CA" sz="2100" dirty="0"/>
          </a:p>
          <a:p>
            <a:pPr marL="0" indent="0">
              <a:spcBef>
                <a:spcPts val="3000"/>
              </a:spcBef>
              <a:spcAft>
                <a:spcPts val="600"/>
              </a:spcAft>
              <a:buNone/>
            </a:pPr>
            <a:r>
              <a:rPr lang="fr-CA" sz="2100" dirty="0"/>
              <a:t>Le gouvernement reconnait l’excellente santé financière du RREGOP et prétend </a:t>
            </a:r>
            <a:br>
              <a:rPr lang="fr-CA" sz="2100" dirty="0"/>
            </a:br>
            <a:r>
              <a:rPr lang="fr-CA" sz="2100" dirty="0"/>
              <a:t>ne pas vouloir faire des économies sur le dos des travailleuses et des travailleurs. C’est pourtant exactement ce qu’il propose de faire</a:t>
            </a:r>
            <a:endParaRPr lang="fr-CA" sz="2100" dirty="0">
              <a:latin typeface="Epilogue"/>
            </a:endParaRPr>
          </a:p>
        </p:txBody>
      </p:sp>
    </p:spTree>
    <p:extLst>
      <p:ext uri="{BB962C8B-B14F-4D97-AF65-F5344CB8AC3E}">
        <p14:creationId xmlns:p14="http://schemas.microsoft.com/office/powerpoint/2010/main" val="25320143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79A03D98-A9FC-8FAD-451C-D01BCEA52E3F}"/>
              </a:ext>
            </a:extLst>
          </p:cNvPr>
          <p:cNvSpPr>
            <a:spLocks noGrp="1"/>
          </p:cNvSpPr>
          <p:nvPr>
            <p:ph type="sldNum" sz="quarter" idx="12"/>
            <p:custDataLst>
              <p:tags r:id="rId1"/>
            </p:custDataLst>
          </p:nvPr>
        </p:nvSpPr>
        <p:spPr/>
        <p:txBody>
          <a:bodyPr/>
          <a:lstStyle/>
          <a:p>
            <a:fld id="{CB4B3EF7-0E3E-C746-BEA3-A898439CAD76}" type="slidenum">
              <a:rPr lang="fr-FR" smtClean="0"/>
              <a:pPr/>
              <a:t>14</a:t>
            </a:fld>
            <a:endParaRPr lang="fr-FR"/>
          </a:p>
        </p:txBody>
      </p:sp>
      <p:sp>
        <p:nvSpPr>
          <p:cNvPr id="3" name="Titre 2">
            <a:extLst>
              <a:ext uri="{FF2B5EF4-FFF2-40B4-BE49-F238E27FC236}">
                <a16:creationId xmlns:a16="http://schemas.microsoft.com/office/drawing/2014/main" id="{264028DA-75A6-D00B-D598-661BDB9C6919}"/>
              </a:ext>
            </a:extLst>
          </p:cNvPr>
          <p:cNvSpPr>
            <a:spLocks noGrp="1"/>
          </p:cNvSpPr>
          <p:nvPr>
            <p:ph type="title"/>
            <p:custDataLst>
              <p:tags r:id="rId2"/>
            </p:custDataLst>
          </p:nvPr>
        </p:nvSpPr>
        <p:spPr/>
        <p:txBody>
          <a:bodyPr/>
          <a:lstStyle/>
          <a:p>
            <a:r>
              <a:rPr lang="fr-CA" dirty="0"/>
              <a:t>Des mesures de rétention volontaire</a:t>
            </a:r>
          </a:p>
        </p:txBody>
      </p:sp>
      <p:sp>
        <p:nvSpPr>
          <p:cNvPr id="4" name="Espace réservé du contenu 3">
            <a:extLst>
              <a:ext uri="{FF2B5EF4-FFF2-40B4-BE49-F238E27FC236}">
                <a16:creationId xmlns:a16="http://schemas.microsoft.com/office/drawing/2014/main" id="{F0E67669-09D4-C38C-B666-DE315DD48CEA}"/>
              </a:ext>
            </a:extLst>
          </p:cNvPr>
          <p:cNvSpPr>
            <a:spLocks noGrp="1"/>
          </p:cNvSpPr>
          <p:nvPr>
            <p:ph idx="1"/>
            <p:custDataLst>
              <p:tags r:id="rId3"/>
            </p:custDataLst>
          </p:nvPr>
        </p:nvSpPr>
        <p:spPr/>
        <p:txBody>
          <a:bodyPr vert="horz" lIns="91440" tIns="45720" rIns="91440" bIns="45720" rtlCol="0" anchor="t">
            <a:normAutofit/>
          </a:bodyPr>
          <a:lstStyle/>
          <a:p>
            <a:pPr marL="227965" indent="-227965"/>
            <a:r>
              <a:rPr lang="fr-CA" sz="2100" dirty="0">
                <a:latin typeface="Epilogue"/>
              </a:rPr>
              <a:t>Nous proposons plusieurs mesures de rétention volontaire</a:t>
            </a:r>
            <a:r>
              <a:rPr lang="fr-CA" sz="2100" b="1" dirty="0">
                <a:latin typeface="Epilogue"/>
              </a:rPr>
              <a:t> </a:t>
            </a:r>
            <a:r>
              <a:rPr lang="fr-CA" sz="2100" dirty="0">
                <a:latin typeface="Epilogue"/>
              </a:rPr>
              <a:t>du personnel expérimenté sans impact sur le taux de cotisation, dont :</a:t>
            </a:r>
            <a:endParaRPr lang="fr-FR" sz="2100" dirty="0">
              <a:latin typeface="Epilogue"/>
            </a:endParaRPr>
          </a:p>
          <a:p>
            <a:pPr marL="913765" lvl="1" indent="-457200">
              <a:spcBef>
                <a:spcPts val="2400"/>
              </a:spcBef>
              <a:buFont typeface="+mj-lt"/>
              <a:buAutoNum type="arabicPeriod"/>
            </a:pPr>
            <a:r>
              <a:rPr lang="fr-CA" sz="2100" dirty="0">
                <a:latin typeface="Epilogue"/>
              </a:rPr>
              <a:t>L’amélioration des conditions de la retraite progressive (le gouvernement démontre une certaine ouverture)</a:t>
            </a:r>
          </a:p>
          <a:p>
            <a:pPr marL="913765" lvl="1" indent="-457200">
              <a:spcBef>
                <a:spcPts val="2400"/>
              </a:spcBef>
              <a:buFont typeface="+mj-lt"/>
              <a:buAutoNum type="arabicPeriod"/>
            </a:pPr>
            <a:r>
              <a:rPr lang="fr-CA" sz="2100" dirty="0">
                <a:latin typeface="Epilogue"/>
              </a:rPr>
              <a:t>La revalorisation de la rente pour une retraite après 65 ans</a:t>
            </a:r>
          </a:p>
          <a:p>
            <a:pPr marL="913765" lvl="1" indent="-457200">
              <a:spcBef>
                <a:spcPts val="2400"/>
              </a:spcBef>
              <a:buFont typeface="+mj-lt"/>
              <a:buAutoNum type="arabicPeriod"/>
            </a:pPr>
            <a:r>
              <a:rPr lang="fr-CA" sz="2100" dirty="0">
                <a:latin typeface="Epilogue"/>
              </a:rPr>
              <a:t>L’augmentation de l’âge maximal de participation au RREGOP de 69 à 71 ans (le gouvernement démontre une certaine ouverture)</a:t>
            </a:r>
          </a:p>
          <a:p>
            <a:pPr marL="227965" indent="-227965">
              <a:spcBef>
                <a:spcPts val="3000"/>
              </a:spcBef>
            </a:pPr>
            <a:r>
              <a:rPr lang="fr-CA" sz="2100" dirty="0">
                <a:latin typeface="Epilogue"/>
              </a:rPr>
              <a:t>Nous proposons également des mesures structurantes pour stabiliser le taux de cotisation dans le contexte de la maturité croissante du RREGOP</a:t>
            </a:r>
            <a:endParaRPr lang="fr-CA" sz="2100" strike="sngStrike" dirty="0">
              <a:highlight>
                <a:srgbClr val="FF0000"/>
              </a:highlight>
              <a:latin typeface="Epilogue"/>
            </a:endParaRPr>
          </a:p>
        </p:txBody>
      </p:sp>
    </p:spTree>
    <p:extLst>
      <p:ext uri="{BB962C8B-B14F-4D97-AF65-F5344CB8AC3E}">
        <p14:creationId xmlns:p14="http://schemas.microsoft.com/office/powerpoint/2010/main" val="31825164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79A03D98-A9FC-8FAD-451C-D01BCEA52E3F}"/>
              </a:ext>
            </a:extLst>
          </p:cNvPr>
          <p:cNvSpPr>
            <a:spLocks noGrp="1"/>
          </p:cNvSpPr>
          <p:nvPr>
            <p:ph type="sldNum" sz="quarter" idx="12"/>
            <p:custDataLst>
              <p:tags r:id="rId1"/>
            </p:custDataLst>
          </p:nvPr>
        </p:nvSpPr>
        <p:spPr/>
        <p:txBody>
          <a:bodyPr/>
          <a:lstStyle/>
          <a:p>
            <a:fld id="{CB4B3EF7-0E3E-C746-BEA3-A898439CAD76}" type="slidenum">
              <a:rPr lang="fr-FR" smtClean="0"/>
              <a:pPr/>
              <a:t>15</a:t>
            </a:fld>
            <a:endParaRPr lang="fr-FR"/>
          </a:p>
        </p:txBody>
      </p:sp>
      <p:sp>
        <p:nvSpPr>
          <p:cNvPr id="3" name="Titre 2">
            <a:extLst>
              <a:ext uri="{FF2B5EF4-FFF2-40B4-BE49-F238E27FC236}">
                <a16:creationId xmlns:a16="http://schemas.microsoft.com/office/drawing/2014/main" id="{264028DA-75A6-D00B-D598-661BDB9C6919}"/>
              </a:ext>
            </a:extLst>
          </p:cNvPr>
          <p:cNvSpPr>
            <a:spLocks noGrp="1"/>
          </p:cNvSpPr>
          <p:nvPr>
            <p:ph type="title"/>
            <p:custDataLst>
              <p:tags r:id="rId2"/>
            </p:custDataLst>
          </p:nvPr>
        </p:nvSpPr>
        <p:spPr/>
        <p:txBody>
          <a:bodyPr/>
          <a:lstStyle/>
          <a:p>
            <a:r>
              <a:rPr lang="fr-CA" sz="5100"/>
              <a:t>Des mesures de rétention volontaire</a:t>
            </a:r>
            <a:r>
              <a:rPr lang="fr-CA"/>
              <a:t> </a:t>
            </a:r>
            <a:r>
              <a:rPr lang="fr-CA" sz="2800"/>
              <a:t>(suite)</a:t>
            </a:r>
            <a:endParaRPr lang="fr-CA"/>
          </a:p>
        </p:txBody>
      </p:sp>
      <p:sp>
        <p:nvSpPr>
          <p:cNvPr id="4" name="Espace réservé du contenu 3">
            <a:extLst>
              <a:ext uri="{FF2B5EF4-FFF2-40B4-BE49-F238E27FC236}">
                <a16:creationId xmlns:a16="http://schemas.microsoft.com/office/drawing/2014/main" id="{F0E67669-09D4-C38C-B666-DE315DD48CEA}"/>
              </a:ext>
            </a:extLst>
          </p:cNvPr>
          <p:cNvSpPr>
            <a:spLocks noGrp="1"/>
          </p:cNvSpPr>
          <p:nvPr>
            <p:ph idx="1"/>
            <p:custDataLst>
              <p:tags r:id="rId3"/>
            </p:custDataLst>
          </p:nvPr>
        </p:nvSpPr>
        <p:spPr>
          <a:xfrm>
            <a:off x="578722" y="1523957"/>
            <a:ext cx="11138026" cy="4817849"/>
          </a:xfrm>
        </p:spPr>
        <p:txBody>
          <a:bodyPr>
            <a:normAutofit fontScale="92500" lnSpcReduction="10000"/>
          </a:bodyPr>
          <a:lstStyle/>
          <a:p>
            <a:pPr marL="227965" indent="-227965"/>
            <a:r>
              <a:rPr lang="fr-CA" sz="2000" dirty="0">
                <a:latin typeface="Epilogue"/>
              </a:rPr>
              <a:t>De son côté, le gouvernement propose un programme comprenant deux (2)</a:t>
            </a:r>
            <a:r>
              <a:rPr lang="fr-FR" sz="2000" dirty="0">
                <a:latin typeface="Epilogue"/>
              </a:rPr>
              <a:t> mesures temporaires (5 ans) pour les personnes qui continueraient à travailler à temps complet au-delà de l’atteinte de leur date de retraite sans réduction au RREGOP</a:t>
            </a:r>
            <a:endParaRPr lang="fr-FR" sz="2100" dirty="0">
              <a:latin typeface="Epilogue"/>
            </a:endParaRPr>
          </a:p>
          <a:p>
            <a:pPr marL="800094" lvl="1" indent="-342900">
              <a:spcBef>
                <a:spcPts val="1800"/>
              </a:spcBef>
              <a:buFont typeface="+mj-lt"/>
              <a:buAutoNum type="arabicPeriod"/>
            </a:pPr>
            <a:r>
              <a:rPr lang="fr-CA" sz="1800" dirty="0">
                <a:latin typeface="Epilogue"/>
              </a:rPr>
              <a:t>Une bonification de la rente de 2 % par année supplémentaire travaillée</a:t>
            </a:r>
          </a:p>
          <a:p>
            <a:pPr marL="800094" lvl="1" indent="-342900">
              <a:spcBef>
                <a:spcPts val="15600"/>
              </a:spcBef>
              <a:buFont typeface="+mj-lt"/>
              <a:buAutoNum type="arabicPeriod"/>
            </a:pPr>
            <a:r>
              <a:rPr lang="fr-CA" sz="1800" dirty="0">
                <a:latin typeface="Epilogue"/>
              </a:rPr>
              <a:t>Une cotisation au RREGOP réduite de 50 %, représentant une économie annuelle de 889 $ pour un salaire de 40 000 $ et de 2 974 $ pour un salaire de 80 000 $</a:t>
            </a:r>
          </a:p>
          <a:p>
            <a:pPr marL="457194" lvl="1" indent="0">
              <a:spcBef>
                <a:spcPts val="1200"/>
              </a:spcBef>
              <a:buNone/>
            </a:pPr>
            <a:r>
              <a:rPr lang="fr-CA" sz="1900" b="1" dirty="0">
                <a:latin typeface="Epilogue"/>
              </a:rPr>
              <a:t>Nous sommes disposés à discuter d'incitatifs volontaires. Par contre, le gouvernement lie toute mesure de rétention volontaire éventuelle du personnel expérimenté à ses attaques injustifiées. Pour lui, c’est un tout. Cela empêche toute négociation actuellement</a:t>
            </a:r>
            <a:endParaRPr lang="fr-CA" sz="1900" dirty="0">
              <a:latin typeface="Epilogue"/>
            </a:endParaRPr>
          </a:p>
          <a:p>
            <a:pPr marL="457194" lvl="1" indent="0">
              <a:buNone/>
            </a:pPr>
            <a:endParaRPr lang="fr-CA" sz="1100" dirty="0">
              <a:latin typeface="Epilogue"/>
            </a:endParaRPr>
          </a:p>
          <a:p>
            <a:pPr marL="457194" lvl="1" indent="0">
              <a:buNone/>
            </a:pPr>
            <a:endParaRPr lang="fr-CA" sz="2300" dirty="0">
              <a:highlight>
                <a:srgbClr val="00FFFF"/>
              </a:highlight>
              <a:latin typeface="Epilogue"/>
            </a:endParaRPr>
          </a:p>
          <a:p>
            <a:pPr marL="457194" lvl="1" indent="0">
              <a:buNone/>
            </a:pPr>
            <a:endParaRPr lang="fr-CA" sz="1800" dirty="0">
              <a:highlight>
                <a:srgbClr val="00FFFF"/>
              </a:highlight>
              <a:latin typeface="Epilogue"/>
            </a:endParaRPr>
          </a:p>
        </p:txBody>
      </p:sp>
      <p:graphicFrame>
        <p:nvGraphicFramePr>
          <p:cNvPr id="5" name="Tableau 5">
            <a:extLst>
              <a:ext uri="{FF2B5EF4-FFF2-40B4-BE49-F238E27FC236}">
                <a16:creationId xmlns:a16="http://schemas.microsoft.com/office/drawing/2014/main" id="{1690D041-6C48-E33A-163E-3B3EC1ECB8FB}"/>
              </a:ext>
            </a:extLst>
          </p:cNvPr>
          <p:cNvGraphicFramePr>
            <a:graphicFrameLocks noGrp="1"/>
          </p:cNvGraphicFramePr>
          <p:nvPr>
            <p:custDataLst>
              <p:tags r:id="rId4"/>
            </p:custDataLst>
            <p:extLst>
              <p:ext uri="{D42A27DB-BD31-4B8C-83A1-F6EECF244321}">
                <p14:modId xmlns:p14="http://schemas.microsoft.com/office/powerpoint/2010/main" val="4172902430"/>
              </p:ext>
            </p:extLst>
          </p:nvPr>
        </p:nvGraphicFramePr>
        <p:xfrm>
          <a:off x="1586628" y="2824195"/>
          <a:ext cx="9397515" cy="1656769"/>
        </p:xfrm>
        <a:graphic>
          <a:graphicData uri="http://schemas.openxmlformats.org/drawingml/2006/table">
            <a:tbl>
              <a:tblPr firstRow="1" firstCol="1" bandRow="1">
                <a:tableStyleId>{93296810-A885-4BE3-A3E7-6D5BEEA58F35}</a:tableStyleId>
              </a:tblPr>
              <a:tblGrid>
                <a:gridCol w="1543050">
                  <a:extLst>
                    <a:ext uri="{9D8B030D-6E8A-4147-A177-3AD203B41FA5}">
                      <a16:colId xmlns:a16="http://schemas.microsoft.com/office/drawing/2014/main" val="4222309346"/>
                    </a:ext>
                  </a:extLst>
                </a:gridCol>
                <a:gridCol w="2215956">
                  <a:extLst>
                    <a:ext uri="{9D8B030D-6E8A-4147-A177-3AD203B41FA5}">
                      <a16:colId xmlns:a16="http://schemas.microsoft.com/office/drawing/2014/main" val="2204919924"/>
                    </a:ext>
                  </a:extLst>
                </a:gridCol>
                <a:gridCol w="1879503">
                  <a:extLst>
                    <a:ext uri="{9D8B030D-6E8A-4147-A177-3AD203B41FA5}">
                      <a16:colId xmlns:a16="http://schemas.microsoft.com/office/drawing/2014/main" val="2688873705"/>
                    </a:ext>
                  </a:extLst>
                </a:gridCol>
                <a:gridCol w="1879503">
                  <a:extLst>
                    <a:ext uri="{9D8B030D-6E8A-4147-A177-3AD203B41FA5}">
                      <a16:colId xmlns:a16="http://schemas.microsoft.com/office/drawing/2014/main" val="2610164197"/>
                    </a:ext>
                  </a:extLst>
                </a:gridCol>
                <a:gridCol w="1879503">
                  <a:extLst>
                    <a:ext uri="{9D8B030D-6E8A-4147-A177-3AD203B41FA5}">
                      <a16:colId xmlns:a16="http://schemas.microsoft.com/office/drawing/2014/main" val="771717995"/>
                    </a:ext>
                  </a:extLst>
                </a:gridCol>
              </a:tblGrid>
              <a:tr h="766033">
                <a:tc>
                  <a:txBody>
                    <a:bodyPr/>
                    <a:lstStyle/>
                    <a:p>
                      <a:pPr algn="ctr"/>
                      <a:r>
                        <a:rPr lang="fr-CA" sz="1200" b="0" dirty="0">
                          <a:solidFill>
                            <a:srgbClr val="FFFFFF"/>
                          </a:solidFill>
                          <a:latin typeface="Epilogue"/>
                        </a:rPr>
                        <a:t>Années supplémentaires</a:t>
                      </a:r>
                    </a:p>
                    <a:p>
                      <a:pPr algn="ctr"/>
                      <a:r>
                        <a:rPr lang="fr-CA" sz="1200" b="0" dirty="0">
                          <a:solidFill>
                            <a:srgbClr val="FFFFFF"/>
                          </a:solidFill>
                          <a:latin typeface="Epilogue"/>
                        </a:rPr>
                        <a:t> travaillées </a:t>
                      </a:r>
                      <a:endParaRPr lang="fr-FR" dirty="0"/>
                    </a:p>
                  </a:txBody>
                  <a:tcPr anchor="ctr"/>
                </a:tc>
                <a:tc>
                  <a:txBody>
                    <a:bodyPr/>
                    <a:lstStyle/>
                    <a:p>
                      <a:pPr algn="ctr"/>
                      <a:r>
                        <a:rPr lang="fr-CA" sz="1200" b="0" dirty="0">
                          <a:solidFill>
                            <a:srgbClr val="FFFFFF"/>
                          </a:solidFill>
                          <a:latin typeface="Epilogue"/>
                        </a:rPr>
                        <a:t>2 % par année </a:t>
                      </a:r>
                    </a:p>
                    <a:p>
                      <a:pPr algn="ctr"/>
                      <a:r>
                        <a:rPr lang="fr-CA" sz="1200" b="0" dirty="0">
                          <a:solidFill>
                            <a:srgbClr val="FFFFFF"/>
                          </a:solidFill>
                          <a:latin typeface="Epilogue"/>
                        </a:rPr>
                        <a:t>supplémentaire</a:t>
                      </a:r>
                    </a:p>
                  </a:txBody>
                  <a:tcPr anchor="ctr"/>
                </a:tc>
                <a:tc>
                  <a:txBody>
                    <a:bodyPr/>
                    <a:lstStyle/>
                    <a:p>
                      <a:pPr algn="ctr"/>
                      <a:r>
                        <a:rPr lang="fr-CA" sz="1200" b="0">
                          <a:solidFill>
                            <a:srgbClr val="FFFFFF"/>
                          </a:solidFill>
                          <a:latin typeface="Epilogue"/>
                        </a:rPr>
                        <a:t>Augmentation de la rente pour une rente annuelle de 20 000 $</a:t>
                      </a:r>
                    </a:p>
                  </a:txBody>
                  <a:tcPr anchor="ctr"/>
                </a:tc>
                <a:tc>
                  <a:txBody>
                    <a:bodyPr/>
                    <a:lstStyle/>
                    <a:p>
                      <a:pPr algn="ctr"/>
                      <a:r>
                        <a:rPr lang="fr-CA" sz="1200" b="0" strike="noStrike">
                          <a:solidFill>
                            <a:srgbClr val="FFFFFF"/>
                          </a:solidFill>
                          <a:latin typeface="Epilogue"/>
                        </a:rPr>
                        <a:t>Augmentation de la rente pour une rente annuelle de 35 000 $</a:t>
                      </a:r>
                    </a:p>
                  </a:txBody>
                  <a:tcPr anchor="ctr"/>
                </a:tc>
                <a:tc>
                  <a:txBody>
                    <a:bodyPr/>
                    <a:lstStyle/>
                    <a:p>
                      <a:pPr marL="0" marR="0" lvl="0" indent="0" algn="ctr" defTabSz="914389" rtl="0" eaLnBrk="1" fontAlgn="auto" latinLnBrk="0" hangingPunct="1">
                        <a:lnSpc>
                          <a:spcPct val="100000"/>
                        </a:lnSpc>
                        <a:spcBef>
                          <a:spcPts val="0"/>
                        </a:spcBef>
                        <a:spcAft>
                          <a:spcPts val="0"/>
                        </a:spcAft>
                        <a:buClrTx/>
                        <a:buSzTx/>
                        <a:buFontTx/>
                        <a:buNone/>
                        <a:tabLst/>
                        <a:defRPr/>
                      </a:pPr>
                      <a:r>
                        <a:rPr lang="fr-CA" sz="1200" b="0">
                          <a:solidFill>
                            <a:srgbClr val="FFFFFF"/>
                          </a:solidFill>
                          <a:latin typeface="Epilogue"/>
                        </a:rPr>
                        <a:t>Augmentation de la rente pour une rente annuelle de 50 000 $</a:t>
                      </a:r>
                    </a:p>
                  </a:txBody>
                  <a:tcPr anchor="ctr"/>
                </a:tc>
                <a:extLst>
                  <a:ext uri="{0D108BD9-81ED-4DB2-BD59-A6C34878D82A}">
                    <a16:rowId xmlns:a16="http://schemas.microsoft.com/office/drawing/2014/main" val="3687876400"/>
                  </a:ext>
                </a:extLst>
              </a:tr>
              <a:tr h="445368">
                <a:tc>
                  <a:txBody>
                    <a:bodyPr/>
                    <a:lstStyle/>
                    <a:p>
                      <a:pPr algn="ctr"/>
                      <a:r>
                        <a:rPr lang="fr-CA" sz="1300" b="0">
                          <a:solidFill>
                            <a:srgbClr val="FFFFFF"/>
                          </a:solidFill>
                          <a:latin typeface="Epilogue"/>
                        </a:rPr>
                        <a:t>1</a:t>
                      </a:r>
                    </a:p>
                  </a:txBody>
                  <a:tcPr anchor="ctr"/>
                </a:tc>
                <a:tc>
                  <a:txBody>
                    <a:bodyPr/>
                    <a:lstStyle/>
                    <a:p>
                      <a:pPr algn="ctr"/>
                      <a:r>
                        <a:rPr lang="fr-CA" sz="1300" b="0" dirty="0">
                          <a:latin typeface="Epilogue"/>
                        </a:rPr>
                        <a:t>2 %</a:t>
                      </a:r>
                    </a:p>
                  </a:txBody>
                  <a:tcPr anchor="ctr"/>
                </a:tc>
                <a:tc>
                  <a:txBody>
                    <a:bodyPr/>
                    <a:lstStyle/>
                    <a:p>
                      <a:pPr algn="ctr"/>
                      <a:r>
                        <a:rPr lang="fr-CA" sz="1300" b="0" dirty="0">
                          <a:latin typeface="Epilogue"/>
                        </a:rPr>
                        <a:t>400 $</a:t>
                      </a:r>
                    </a:p>
                  </a:txBody>
                  <a:tcPr anchor="ctr"/>
                </a:tc>
                <a:tc>
                  <a:txBody>
                    <a:bodyPr/>
                    <a:lstStyle/>
                    <a:p>
                      <a:pPr algn="ctr"/>
                      <a:r>
                        <a:rPr lang="fr-CA" sz="1300" b="0" strike="noStrike">
                          <a:latin typeface="Epilogue"/>
                        </a:rPr>
                        <a:t>700 $</a:t>
                      </a:r>
                    </a:p>
                  </a:txBody>
                  <a:tcPr anchor="ctr"/>
                </a:tc>
                <a:tc>
                  <a:txBody>
                    <a:bodyPr/>
                    <a:lstStyle/>
                    <a:p>
                      <a:pPr algn="ctr"/>
                      <a:r>
                        <a:rPr lang="fr-CA" sz="1300" b="0">
                          <a:latin typeface="Epilogue"/>
                        </a:rPr>
                        <a:t>1 000 $</a:t>
                      </a:r>
                    </a:p>
                  </a:txBody>
                  <a:tcPr anchor="ctr"/>
                </a:tc>
                <a:extLst>
                  <a:ext uri="{0D108BD9-81ED-4DB2-BD59-A6C34878D82A}">
                    <a16:rowId xmlns:a16="http://schemas.microsoft.com/office/drawing/2014/main" val="81592727"/>
                  </a:ext>
                </a:extLst>
              </a:tr>
              <a:tr h="445368">
                <a:tc>
                  <a:txBody>
                    <a:bodyPr/>
                    <a:lstStyle/>
                    <a:p>
                      <a:pPr algn="ctr"/>
                      <a:r>
                        <a:rPr lang="fr-CA" sz="1300" b="0" dirty="0">
                          <a:solidFill>
                            <a:srgbClr val="FFFFFF"/>
                          </a:solidFill>
                          <a:latin typeface="Epilogue"/>
                        </a:rPr>
                        <a:t>2</a:t>
                      </a:r>
                    </a:p>
                  </a:txBody>
                  <a:tcPr anchor="ctr"/>
                </a:tc>
                <a:tc>
                  <a:txBody>
                    <a:bodyPr/>
                    <a:lstStyle/>
                    <a:p>
                      <a:pPr algn="ctr"/>
                      <a:r>
                        <a:rPr lang="fr-CA" sz="1300" b="0">
                          <a:latin typeface="Epilogue"/>
                        </a:rPr>
                        <a:t>4 %</a:t>
                      </a:r>
                    </a:p>
                  </a:txBody>
                  <a:tcPr anchor="ctr"/>
                </a:tc>
                <a:tc>
                  <a:txBody>
                    <a:bodyPr/>
                    <a:lstStyle/>
                    <a:p>
                      <a:pPr algn="ctr"/>
                      <a:r>
                        <a:rPr lang="fr-CA" sz="1300" b="0" dirty="0">
                          <a:latin typeface="Epilogue"/>
                        </a:rPr>
                        <a:t>800 $</a:t>
                      </a:r>
                    </a:p>
                  </a:txBody>
                  <a:tcPr anchor="ctr"/>
                </a:tc>
                <a:tc>
                  <a:txBody>
                    <a:bodyPr/>
                    <a:lstStyle/>
                    <a:p>
                      <a:pPr algn="ctr"/>
                      <a:r>
                        <a:rPr lang="fr-CA" sz="1300" b="0" strike="noStrike" dirty="0">
                          <a:latin typeface="Epilogue"/>
                        </a:rPr>
                        <a:t>1 400 $</a:t>
                      </a:r>
                    </a:p>
                  </a:txBody>
                  <a:tcPr anchor="ctr"/>
                </a:tc>
                <a:tc>
                  <a:txBody>
                    <a:bodyPr/>
                    <a:lstStyle/>
                    <a:p>
                      <a:pPr algn="ctr"/>
                      <a:r>
                        <a:rPr lang="fr-CA" sz="1300" b="0" dirty="0">
                          <a:latin typeface="Epilogue"/>
                        </a:rPr>
                        <a:t>2 000 $</a:t>
                      </a:r>
                    </a:p>
                  </a:txBody>
                  <a:tcPr anchor="ctr"/>
                </a:tc>
                <a:extLst>
                  <a:ext uri="{0D108BD9-81ED-4DB2-BD59-A6C34878D82A}">
                    <a16:rowId xmlns:a16="http://schemas.microsoft.com/office/drawing/2014/main" val="2403293388"/>
                  </a:ext>
                </a:extLst>
              </a:tr>
            </a:tbl>
          </a:graphicData>
        </a:graphic>
      </p:graphicFrame>
    </p:spTree>
    <p:extLst>
      <p:ext uri="{BB962C8B-B14F-4D97-AF65-F5344CB8AC3E}">
        <p14:creationId xmlns:p14="http://schemas.microsoft.com/office/powerpoint/2010/main" val="28803279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718EFD-C598-76F7-F1C7-372E821CF548}"/>
              </a:ext>
            </a:extLst>
          </p:cNvPr>
          <p:cNvSpPr>
            <a:spLocks noGrp="1"/>
          </p:cNvSpPr>
          <p:nvPr>
            <p:ph type="ctrTitle"/>
            <p:custDataLst>
              <p:tags r:id="rId1"/>
            </p:custDataLst>
          </p:nvPr>
        </p:nvSpPr>
        <p:spPr>
          <a:xfrm>
            <a:off x="5639644" y="1549303"/>
            <a:ext cx="6226262" cy="1699829"/>
          </a:xfrm>
        </p:spPr>
        <p:txBody>
          <a:bodyPr/>
          <a:lstStyle/>
          <a:p>
            <a:r>
              <a:rPr lang="fr-CA"/>
              <a:t>4. Les droits parentaux</a:t>
            </a:r>
          </a:p>
        </p:txBody>
      </p:sp>
      <p:sp>
        <p:nvSpPr>
          <p:cNvPr id="4" name="Sous-titre 3">
            <a:extLst>
              <a:ext uri="{FF2B5EF4-FFF2-40B4-BE49-F238E27FC236}">
                <a16:creationId xmlns:a16="http://schemas.microsoft.com/office/drawing/2014/main" id="{BE14C77E-47EE-C38E-8717-187F18036903}"/>
              </a:ext>
            </a:extLst>
          </p:cNvPr>
          <p:cNvSpPr>
            <a:spLocks noGrp="1"/>
          </p:cNvSpPr>
          <p:nvPr>
            <p:ph type="subTitle" idx="1"/>
            <p:custDataLst>
              <p:tags r:id="rId2"/>
            </p:custDataLst>
          </p:nvPr>
        </p:nvSpPr>
        <p:spPr/>
        <p:txBody>
          <a:bodyPr>
            <a:normAutofit/>
          </a:bodyPr>
          <a:lstStyle/>
          <a:p>
            <a:r>
              <a:rPr lang="fr-CA" sz="2000"/>
              <a:t>Un gouvernement qui estime que l’amélioration du régime des droits parentaux mettrait en péril les services à la population</a:t>
            </a:r>
          </a:p>
        </p:txBody>
      </p:sp>
    </p:spTree>
    <p:extLst>
      <p:ext uri="{BB962C8B-B14F-4D97-AF65-F5344CB8AC3E}">
        <p14:creationId xmlns:p14="http://schemas.microsoft.com/office/powerpoint/2010/main" val="30342432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5EFE8678-A440-4CBB-79F9-490C51D28E4C}"/>
              </a:ext>
            </a:extLst>
          </p:cNvPr>
          <p:cNvSpPr>
            <a:spLocks noGrp="1"/>
          </p:cNvSpPr>
          <p:nvPr>
            <p:ph type="sldNum" sz="quarter" idx="12"/>
            <p:custDataLst>
              <p:tags r:id="rId1"/>
            </p:custDataLst>
          </p:nvPr>
        </p:nvSpPr>
        <p:spPr/>
        <p:txBody>
          <a:bodyPr/>
          <a:lstStyle/>
          <a:p>
            <a:fld id="{CB4B3EF7-0E3E-C746-BEA3-A898439CAD76}" type="slidenum">
              <a:rPr lang="fr-FR" smtClean="0"/>
              <a:pPr/>
              <a:t>17</a:t>
            </a:fld>
            <a:endParaRPr lang="fr-FR"/>
          </a:p>
        </p:txBody>
      </p:sp>
      <p:sp>
        <p:nvSpPr>
          <p:cNvPr id="6" name="Titre 5">
            <a:extLst>
              <a:ext uri="{FF2B5EF4-FFF2-40B4-BE49-F238E27FC236}">
                <a16:creationId xmlns:a16="http://schemas.microsoft.com/office/drawing/2014/main" id="{97A46A81-356D-6C06-D629-01CFC170F07C}"/>
              </a:ext>
            </a:extLst>
          </p:cNvPr>
          <p:cNvSpPr>
            <a:spLocks noGrp="1"/>
          </p:cNvSpPr>
          <p:nvPr>
            <p:ph type="title"/>
            <p:custDataLst>
              <p:tags r:id="rId2"/>
            </p:custDataLst>
          </p:nvPr>
        </p:nvSpPr>
        <p:spPr/>
        <p:txBody>
          <a:bodyPr/>
          <a:lstStyle/>
          <a:p>
            <a:r>
              <a:rPr lang="fr-CA" sz="5050">
                <a:latin typeface="Thunder SemBd"/>
              </a:rPr>
              <a:t>Le régime de droits parentaux</a:t>
            </a:r>
            <a:endParaRPr lang="fr-FR"/>
          </a:p>
        </p:txBody>
      </p:sp>
      <p:sp>
        <p:nvSpPr>
          <p:cNvPr id="3" name="Espace réservé du contenu 2">
            <a:extLst>
              <a:ext uri="{FF2B5EF4-FFF2-40B4-BE49-F238E27FC236}">
                <a16:creationId xmlns:a16="http://schemas.microsoft.com/office/drawing/2014/main" id="{2A357FF2-6F90-1564-B666-43E113ABB93B}"/>
              </a:ext>
            </a:extLst>
          </p:cNvPr>
          <p:cNvSpPr>
            <a:spLocks noGrp="1"/>
          </p:cNvSpPr>
          <p:nvPr>
            <p:ph idx="1"/>
            <p:custDataLst>
              <p:tags r:id="rId3"/>
            </p:custDataLst>
          </p:nvPr>
        </p:nvSpPr>
        <p:spPr>
          <a:xfrm>
            <a:off x="578722" y="1523957"/>
            <a:ext cx="11138026" cy="4998435"/>
          </a:xfrm>
        </p:spPr>
        <p:txBody>
          <a:bodyPr vert="horz" lIns="91440" tIns="45720" rIns="91440" bIns="45720" rtlCol="0" anchor="t">
            <a:normAutofit/>
          </a:bodyPr>
          <a:lstStyle/>
          <a:p>
            <a:pPr marL="227965" indent="-227965">
              <a:spcBef>
                <a:spcPts val="2400"/>
              </a:spcBef>
            </a:pPr>
            <a:r>
              <a:rPr lang="fr-CA" sz="2000" dirty="0">
                <a:latin typeface="Epilogue"/>
              </a:rPr>
              <a:t>Le gouvernement considère que le régime est mature, qu’il répond aux besoins des personnes salariées et que son amélioration nuirait aux services à la population</a:t>
            </a:r>
            <a:endParaRPr lang="fr-FR" sz="2000" dirty="0"/>
          </a:p>
          <a:p>
            <a:pPr marL="227965" indent="-227965">
              <a:spcBef>
                <a:spcPts val="1800"/>
              </a:spcBef>
            </a:pPr>
            <a:r>
              <a:rPr lang="fr-CA" sz="2000" dirty="0">
                <a:latin typeface="Epilogue"/>
              </a:rPr>
              <a:t>À l'exception de notre revendication visant à permettre plus de souplesse aux parents qui souhaitent bénéficier de l’ensemble des prestations supplémentaires du RQAP lorsqu’ils se partagent un nombre minimal de semaines de prestations parentales, le gouvernement ne démontre aucune ouverture à nos autres revendications, notamment :</a:t>
            </a:r>
          </a:p>
          <a:p>
            <a:pPr marL="742950" lvl="1" indent="-285750">
              <a:spcBef>
                <a:spcPts val="1200"/>
              </a:spcBef>
              <a:buFontTx/>
              <a:buChar char="—"/>
            </a:pPr>
            <a:r>
              <a:rPr lang="fr-CA" sz="1800" dirty="0">
                <a:latin typeface="Epilogue"/>
              </a:rPr>
              <a:t>L’augmentation du nombre de semaines du congé de paternité et d’adoption​</a:t>
            </a:r>
            <a:endParaRPr lang="fr-CA" sz="1800" dirty="0"/>
          </a:p>
          <a:p>
            <a:pPr marL="742950" lvl="1" indent="-285750">
              <a:spcBef>
                <a:spcPts val="1200"/>
              </a:spcBef>
              <a:buFontTx/>
              <a:buChar char="—"/>
            </a:pPr>
            <a:r>
              <a:rPr lang="fr-CA" sz="1800" dirty="0">
                <a:latin typeface="Epilogue"/>
              </a:rPr>
              <a:t>L’élargissement des motifs de congés spéciaux à l’occasion de la grossesse et l’augmentation de la banque avec solde</a:t>
            </a:r>
            <a:endParaRPr lang="fr-CA" sz="1800" dirty="0"/>
          </a:p>
          <a:p>
            <a:pPr marL="742950" lvl="1" indent="-285750">
              <a:spcBef>
                <a:spcPts val="1200"/>
              </a:spcBef>
              <a:buFontTx/>
              <a:buChar char="—"/>
            </a:pPr>
            <a:r>
              <a:rPr lang="fr-CA" sz="1800" dirty="0">
                <a:latin typeface="Epilogue"/>
              </a:rPr>
              <a:t>La suspension du congé de maternité lors de mises à pied cycliques ou de vacances</a:t>
            </a:r>
          </a:p>
          <a:p>
            <a:pPr marL="342906" indent="-342900">
              <a:spcBef>
                <a:spcPts val="2400"/>
              </a:spcBef>
            </a:pPr>
            <a:r>
              <a:rPr lang="fr-CA" sz="2000" dirty="0">
                <a:latin typeface="Epilogue"/>
              </a:rPr>
              <a:t>La partie patronale demande de revoir la formule de calcul de l’indemnité de congé de maternité alors que nous nous sommes entendus en 2019 sur le fait que celle-ci était adéquate</a:t>
            </a:r>
            <a:endParaRPr lang="fr-CA" sz="2000" dirty="0"/>
          </a:p>
          <a:p>
            <a:pPr marL="457200" lvl="1" indent="0">
              <a:spcBef>
                <a:spcPts val="1200"/>
              </a:spcBef>
              <a:buNone/>
            </a:pPr>
            <a:endParaRPr lang="fr-CA" sz="1800" dirty="0">
              <a:latin typeface="Epilogue"/>
            </a:endParaRPr>
          </a:p>
        </p:txBody>
      </p:sp>
    </p:spTree>
    <p:extLst>
      <p:ext uri="{BB962C8B-B14F-4D97-AF65-F5344CB8AC3E}">
        <p14:creationId xmlns:p14="http://schemas.microsoft.com/office/powerpoint/2010/main" val="34878190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1B8DE7BE-F828-6228-4853-C1A391C88BF4}"/>
              </a:ext>
            </a:extLst>
          </p:cNvPr>
          <p:cNvSpPr>
            <a:spLocks noGrp="1"/>
          </p:cNvSpPr>
          <p:nvPr>
            <p:ph type="ctrTitle"/>
            <p:custDataLst>
              <p:tags r:id="rId1"/>
            </p:custDataLst>
          </p:nvPr>
        </p:nvSpPr>
        <p:spPr>
          <a:xfrm>
            <a:off x="5639644" y="1524832"/>
            <a:ext cx="6226262" cy="1724300"/>
          </a:xfrm>
        </p:spPr>
        <p:txBody>
          <a:bodyPr/>
          <a:lstStyle/>
          <a:p>
            <a:r>
              <a:rPr lang="fr-CA" sz="5700" dirty="0">
                <a:latin typeface="Thunder SemBd"/>
              </a:rPr>
              <a:t>5. Disparités régionales</a:t>
            </a:r>
            <a:endParaRPr lang="fr-CA" dirty="0"/>
          </a:p>
        </p:txBody>
      </p:sp>
      <p:sp>
        <p:nvSpPr>
          <p:cNvPr id="4" name="Espace réservé du contenu 3">
            <a:extLst>
              <a:ext uri="{FF2B5EF4-FFF2-40B4-BE49-F238E27FC236}">
                <a16:creationId xmlns:a16="http://schemas.microsoft.com/office/drawing/2014/main" id="{F939F79E-87E4-75EE-809B-31DBD34EDD53}"/>
              </a:ext>
            </a:extLst>
          </p:cNvPr>
          <p:cNvSpPr>
            <a:spLocks noGrp="1"/>
          </p:cNvSpPr>
          <p:nvPr>
            <p:ph type="subTitle" idx="1"/>
            <p:custDataLst>
              <p:tags r:id="rId2"/>
            </p:custDataLst>
          </p:nvPr>
        </p:nvSpPr>
        <p:spPr/>
        <p:txBody>
          <a:bodyPr vert="horz" lIns="91440" tIns="45720" rIns="91440" bIns="45720" rtlCol="0" anchor="t">
            <a:normAutofit/>
          </a:bodyPr>
          <a:lstStyle/>
          <a:p>
            <a:r>
              <a:rPr lang="fr-CA" sz="2100">
                <a:latin typeface="Epilogue"/>
              </a:rPr>
              <a:t>Des demandes complètement ignorées</a:t>
            </a:r>
            <a:endParaRPr lang="fr-CA"/>
          </a:p>
        </p:txBody>
      </p:sp>
      <p:sp>
        <p:nvSpPr>
          <p:cNvPr id="2" name="Espace réservé du numéro de diapositive 1">
            <a:extLst>
              <a:ext uri="{FF2B5EF4-FFF2-40B4-BE49-F238E27FC236}">
                <a16:creationId xmlns:a16="http://schemas.microsoft.com/office/drawing/2014/main" id="{4E267943-1464-AADC-7E31-39326CDD5DD1}"/>
              </a:ext>
            </a:extLst>
          </p:cNvPr>
          <p:cNvSpPr>
            <a:spLocks noGrp="1"/>
          </p:cNvSpPr>
          <p:nvPr>
            <p:ph type="sldNum" sz="quarter" idx="4294967295"/>
            <p:custDataLst>
              <p:tags r:id="rId3"/>
            </p:custDataLst>
          </p:nvPr>
        </p:nvSpPr>
        <p:spPr>
          <a:xfrm>
            <a:off x="11620500" y="6096000"/>
            <a:ext cx="571500" cy="571500"/>
          </a:xfrm>
        </p:spPr>
        <p:txBody>
          <a:bodyPr/>
          <a:lstStyle/>
          <a:p>
            <a:fld id="{CB4B3EF7-0E3E-C746-BEA3-A898439CAD76}" type="slidenum">
              <a:rPr lang="fr-FR" smtClean="0"/>
              <a:pPr/>
              <a:t>18</a:t>
            </a:fld>
            <a:endParaRPr lang="fr-FR"/>
          </a:p>
        </p:txBody>
      </p:sp>
    </p:spTree>
    <p:extLst>
      <p:ext uri="{BB962C8B-B14F-4D97-AF65-F5344CB8AC3E}">
        <p14:creationId xmlns:p14="http://schemas.microsoft.com/office/powerpoint/2010/main" val="22295710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8710322D-5E30-1FD3-FDB7-020725D99FF1}"/>
              </a:ext>
            </a:extLst>
          </p:cNvPr>
          <p:cNvSpPr>
            <a:spLocks noGrp="1"/>
          </p:cNvSpPr>
          <p:nvPr>
            <p:ph type="sldNum" sz="quarter" idx="12"/>
            <p:custDataLst>
              <p:tags r:id="rId1"/>
            </p:custDataLst>
          </p:nvPr>
        </p:nvSpPr>
        <p:spPr/>
        <p:txBody>
          <a:bodyPr/>
          <a:lstStyle/>
          <a:p>
            <a:fld id="{CB4B3EF7-0E3E-C746-BEA3-A898439CAD76}" type="slidenum">
              <a:rPr lang="fr-FR" smtClean="0"/>
              <a:pPr/>
              <a:t>19</a:t>
            </a:fld>
            <a:endParaRPr lang="fr-FR"/>
          </a:p>
        </p:txBody>
      </p:sp>
      <p:sp>
        <p:nvSpPr>
          <p:cNvPr id="3" name="Titre 2">
            <a:extLst>
              <a:ext uri="{FF2B5EF4-FFF2-40B4-BE49-F238E27FC236}">
                <a16:creationId xmlns:a16="http://schemas.microsoft.com/office/drawing/2014/main" id="{682D641F-8C58-29C1-4203-F472BF5F6533}"/>
              </a:ext>
            </a:extLst>
          </p:cNvPr>
          <p:cNvSpPr>
            <a:spLocks noGrp="1"/>
          </p:cNvSpPr>
          <p:nvPr>
            <p:ph type="title"/>
            <p:custDataLst>
              <p:tags r:id="rId2"/>
            </p:custDataLst>
          </p:nvPr>
        </p:nvSpPr>
        <p:spPr/>
        <p:txBody>
          <a:bodyPr/>
          <a:lstStyle/>
          <a:p>
            <a:r>
              <a:rPr lang="fr-FR" sz="5050">
                <a:latin typeface="Thunder SemBd"/>
              </a:rPr>
              <a:t>Disparités régionales</a:t>
            </a:r>
            <a:endParaRPr lang="fr-FR"/>
          </a:p>
        </p:txBody>
      </p:sp>
      <p:sp>
        <p:nvSpPr>
          <p:cNvPr id="5" name="Espace réservé du contenu 4">
            <a:extLst>
              <a:ext uri="{FF2B5EF4-FFF2-40B4-BE49-F238E27FC236}">
                <a16:creationId xmlns:a16="http://schemas.microsoft.com/office/drawing/2014/main" id="{0B48374B-B3F5-EDC4-BB95-2B69801A9660}"/>
              </a:ext>
            </a:extLst>
          </p:cNvPr>
          <p:cNvSpPr>
            <a:spLocks noGrp="1"/>
          </p:cNvSpPr>
          <p:nvPr>
            <p:ph idx="1"/>
            <p:custDataLst>
              <p:tags r:id="rId3"/>
            </p:custDataLst>
          </p:nvPr>
        </p:nvSpPr>
        <p:spPr/>
        <p:txBody>
          <a:bodyPr vert="horz" lIns="91440" tIns="45720" rIns="91440" bIns="45720" rtlCol="0" anchor="t">
            <a:normAutofit/>
          </a:bodyPr>
          <a:lstStyle/>
          <a:p>
            <a:pPr marL="0" indent="0">
              <a:buNone/>
            </a:pPr>
            <a:r>
              <a:rPr lang="fr-CA" sz="2200" dirty="0">
                <a:latin typeface="Epilogue"/>
              </a:rPr>
              <a:t>Le gouvernement ne propose rien en lien avec cette matière et refuse de discuter de nos demandes :</a:t>
            </a:r>
            <a:endParaRPr lang="fr-CA" sz="2000" b="0" i="0" u="none" strike="noStrike" dirty="0">
              <a:effectLst/>
              <a:latin typeface="Epilogue"/>
            </a:endParaRPr>
          </a:p>
          <a:p>
            <a:pPr marL="650875" indent="-342900" fontAlgn="t">
              <a:spcBef>
                <a:spcPts val="2400"/>
              </a:spcBef>
              <a:buFont typeface="Epilogue" pitchFamily="2" charset="0"/>
              <a:buChar char="—"/>
            </a:pPr>
            <a:r>
              <a:rPr lang="fr-FR" sz="1900" dirty="0">
                <a:solidFill>
                  <a:srgbClr val="000000"/>
                </a:solidFill>
                <a:latin typeface="Epilogue"/>
              </a:rPr>
              <a:t>Inclure Fermont</a:t>
            </a:r>
            <a:r>
              <a:rPr lang="fr-FR" sz="1900" b="0" i="0" u="none" strike="noStrike" kern="1200" dirty="0">
                <a:solidFill>
                  <a:srgbClr val="000000"/>
                </a:solidFill>
                <a:effectLst/>
                <a:latin typeface="Epilogue"/>
              </a:rPr>
              <a:t> et les </a:t>
            </a:r>
            <a:r>
              <a:rPr lang="fr-FR" sz="1900" dirty="0">
                <a:solidFill>
                  <a:srgbClr val="000000"/>
                </a:solidFill>
                <a:latin typeface="Epilogue"/>
              </a:rPr>
              <a:t>Îles-de-la-Madeleine </a:t>
            </a:r>
            <a:r>
              <a:rPr lang="fr-FR" sz="1900" b="0" i="0" u="none" strike="noStrike" kern="1200" dirty="0">
                <a:solidFill>
                  <a:srgbClr val="000000"/>
                </a:solidFill>
                <a:effectLst/>
                <a:latin typeface="Epilogue"/>
              </a:rPr>
              <a:t>au secteur </a:t>
            </a:r>
            <a:r>
              <a:rPr lang="fr-FR" sz="1900" dirty="0">
                <a:solidFill>
                  <a:srgbClr val="000000"/>
                </a:solidFill>
                <a:latin typeface="Epilogue"/>
              </a:rPr>
              <a:t>III (actuellement</a:t>
            </a:r>
            <a:r>
              <a:rPr lang="fr-FR" sz="1900" b="0" i="0" u="none" strike="noStrike" kern="1200" dirty="0">
                <a:solidFill>
                  <a:srgbClr val="000000"/>
                </a:solidFill>
                <a:effectLst/>
                <a:latin typeface="Epilogue"/>
              </a:rPr>
              <a:t> </a:t>
            </a:r>
            <a:r>
              <a:rPr lang="fr-FR" sz="1900" dirty="0">
                <a:solidFill>
                  <a:srgbClr val="000000"/>
                </a:solidFill>
                <a:latin typeface="Epilogue"/>
              </a:rPr>
              <a:t>au secteur II)</a:t>
            </a:r>
            <a:endParaRPr lang="fr-CA" sz="1900" b="0" i="0" u="none" strike="noStrike" dirty="0">
              <a:effectLst/>
              <a:latin typeface="Epilogue"/>
              <a:cs typeface="Arial" panose="020B0604020202020204" pitchFamily="34" charset="0"/>
            </a:endParaRPr>
          </a:p>
          <a:p>
            <a:pPr marL="650875" indent="-342900" fontAlgn="t">
              <a:spcBef>
                <a:spcPts val="1200"/>
              </a:spcBef>
              <a:buFont typeface="Epilogue" pitchFamily="2" charset="0"/>
              <a:buChar char="—"/>
              <a:tabLst>
                <a:tab pos="534988" algn="l"/>
              </a:tabLst>
            </a:pPr>
            <a:r>
              <a:rPr lang="fr-FR" sz="1900" dirty="0">
                <a:solidFill>
                  <a:srgbClr val="000000"/>
                </a:solidFill>
                <a:latin typeface="Epilogue"/>
              </a:rPr>
              <a:t>Inclure Chisasibi</a:t>
            </a:r>
            <a:r>
              <a:rPr lang="fr-FR" sz="1900" b="0" i="0" u="none" strike="noStrike" kern="1200" dirty="0">
                <a:solidFill>
                  <a:srgbClr val="000000"/>
                </a:solidFill>
                <a:effectLst/>
                <a:latin typeface="Epilogue"/>
              </a:rPr>
              <a:t> et Radisson au secteur </a:t>
            </a:r>
            <a:r>
              <a:rPr lang="fr-FR" sz="1900" dirty="0">
                <a:solidFill>
                  <a:srgbClr val="000000"/>
                </a:solidFill>
                <a:latin typeface="Epilogue"/>
              </a:rPr>
              <a:t>IV (actuellement au secteur III)</a:t>
            </a:r>
            <a:endParaRPr lang="fr-CA" sz="1900" b="0" i="0" u="none" strike="noStrike" dirty="0">
              <a:effectLst/>
              <a:latin typeface="Epilogue"/>
              <a:cs typeface="Arial" panose="020B0604020202020204" pitchFamily="34" charset="0"/>
            </a:endParaRPr>
          </a:p>
          <a:p>
            <a:pPr marL="650875" indent="-342900" algn="l" rtl="0" eaLnBrk="1" fontAlgn="t" latinLnBrk="0" hangingPunct="1">
              <a:spcBef>
                <a:spcPts val="1200"/>
              </a:spcBef>
              <a:spcAft>
                <a:spcPts val="0"/>
              </a:spcAft>
              <a:buFont typeface="Epilogue" pitchFamily="2" charset="0"/>
              <a:buChar char="—"/>
              <a:tabLst>
                <a:tab pos="534988" algn="l"/>
              </a:tabLst>
            </a:pPr>
            <a:r>
              <a:rPr lang="fr-FR" sz="1900" b="0" i="0" u="none" strike="noStrike" kern="1200" dirty="0">
                <a:solidFill>
                  <a:srgbClr val="000000"/>
                </a:solidFill>
                <a:effectLst/>
                <a:latin typeface="Epilogue"/>
              </a:rPr>
              <a:t>Élargir le paiement du transport de nourriture à certaines localités du secteur III</a:t>
            </a:r>
            <a:endParaRPr lang="fr-CA" sz="1900" b="0" i="0" u="none" strike="noStrike" dirty="0">
              <a:effectLst/>
              <a:latin typeface="Epilogue"/>
              <a:cs typeface="Arial"/>
            </a:endParaRPr>
          </a:p>
          <a:p>
            <a:pPr marL="650875" indent="-342900" algn="l" rtl="0" eaLnBrk="1" fontAlgn="t" latinLnBrk="0" hangingPunct="1">
              <a:spcBef>
                <a:spcPts val="1200"/>
              </a:spcBef>
              <a:spcAft>
                <a:spcPts val="0"/>
              </a:spcAft>
              <a:buFont typeface="Epilogue" pitchFamily="2" charset="0"/>
              <a:buChar char="—"/>
              <a:tabLst>
                <a:tab pos="534988" algn="l"/>
              </a:tabLst>
            </a:pPr>
            <a:r>
              <a:rPr lang="fr-FR" sz="1900" b="0" i="0" u="none" strike="noStrike" kern="1200" dirty="0">
                <a:solidFill>
                  <a:srgbClr val="000000"/>
                </a:solidFill>
                <a:effectLst/>
                <a:latin typeface="Epilogue"/>
              </a:rPr>
              <a:t>Améliorer les dispositions relatives aux sorties, notamment en permettant aux personnes embauchées localement d'en obtenir</a:t>
            </a:r>
            <a:endParaRPr lang="fr-CA" sz="1900" b="0" i="0" u="none" strike="noStrike" dirty="0">
              <a:effectLst/>
              <a:latin typeface="Epilogue"/>
              <a:cs typeface="Arial"/>
            </a:endParaRPr>
          </a:p>
          <a:p>
            <a:pPr marL="650875" indent="-342900" algn="l" rtl="0" eaLnBrk="1" fontAlgn="t" latinLnBrk="0" hangingPunct="1">
              <a:spcBef>
                <a:spcPts val="1200"/>
              </a:spcBef>
              <a:spcAft>
                <a:spcPts val="0"/>
              </a:spcAft>
              <a:buFont typeface="Epilogue" pitchFamily="2" charset="0"/>
              <a:buChar char="—"/>
              <a:tabLst>
                <a:tab pos="534988" algn="l"/>
              </a:tabLst>
            </a:pPr>
            <a:r>
              <a:rPr lang="fr-FR" sz="1900" dirty="0">
                <a:solidFill>
                  <a:srgbClr val="000000"/>
                </a:solidFill>
                <a:latin typeface="Epilogue"/>
              </a:rPr>
              <a:t>Ajouter</a:t>
            </a:r>
            <a:r>
              <a:rPr lang="fr-FR" sz="1900" b="0" i="0" u="none" strike="noStrike" kern="1200" baseline="0" dirty="0">
                <a:solidFill>
                  <a:srgbClr val="000000"/>
                </a:solidFill>
                <a:effectLst/>
                <a:latin typeface="Epilogue"/>
              </a:rPr>
              <a:t> </a:t>
            </a:r>
            <a:r>
              <a:rPr lang="fr-FR" sz="1900" dirty="0">
                <a:solidFill>
                  <a:srgbClr val="000000"/>
                </a:solidFill>
                <a:latin typeface="Epilogue"/>
              </a:rPr>
              <a:t>une</a:t>
            </a:r>
            <a:r>
              <a:rPr lang="fr-FR" sz="1900" b="0" i="0" u="none" strike="noStrike" kern="1200" baseline="0" dirty="0">
                <a:solidFill>
                  <a:srgbClr val="000000"/>
                </a:solidFill>
                <a:effectLst/>
                <a:latin typeface="Epilogue"/>
              </a:rPr>
              <a:t> prime ou </a:t>
            </a:r>
            <a:r>
              <a:rPr lang="fr-FR" sz="1900" dirty="0">
                <a:solidFill>
                  <a:srgbClr val="000000"/>
                </a:solidFill>
                <a:latin typeface="Epilogue"/>
              </a:rPr>
              <a:t>intégrer</a:t>
            </a:r>
            <a:r>
              <a:rPr lang="fr-FR" sz="1900" b="0" i="0" u="none" strike="noStrike" kern="1200" baseline="0" dirty="0">
                <a:solidFill>
                  <a:srgbClr val="000000"/>
                </a:solidFill>
                <a:effectLst/>
                <a:latin typeface="Epilogue"/>
              </a:rPr>
              <a:t> à un secteur certaines régions ou localités aux prises avec des problèmes aigus d’attraction et de rétention</a:t>
            </a:r>
            <a:endParaRPr lang="fr-CA" sz="1900" b="0" i="0" u="none" strike="noStrike" dirty="0">
              <a:effectLst/>
              <a:latin typeface="Epilogue"/>
              <a:cs typeface="Arial" panose="020B0604020202020204" pitchFamily="34" charset="0"/>
            </a:endParaRPr>
          </a:p>
        </p:txBody>
      </p:sp>
    </p:spTree>
    <p:extLst>
      <p:ext uri="{BB962C8B-B14F-4D97-AF65-F5344CB8AC3E}">
        <p14:creationId xmlns:p14="http://schemas.microsoft.com/office/powerpoint/2010/main" val="29284668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4863EAF3-A255-6758-D921-EE4D79A680B5}"/>
              </a:ext>
            </a:extLst>
          </p:cNvPr>
          <p:cNvSpPr>
            <a:spLocks noGrp="1"/>
          </p:cNvSpPr>
          <p:nvPr>
            <p:ph type="sldNum" sz="quarter" idx="12"/>
            <p:custDataLst>
              <p:tags r:id="rId1"/>
            </p:custDataLst>
          </p:nvPr>
        </p:nvSpPr>
        <p:spPr/>
        <p:txBody>
          <a:bodyPr/>
          <a:lstStyle/>
          <a:p>
            <a:fld id="{CB4B3EF7-0E3E-C746-BEA3-A898439CAD76}" type="slidenum">
              <a:rPr lang="fr-FR" smtClean="0"/>
              <a:pPr/>
              <a:t>2</a:t>
            </a:fld>
            <a:endParaRPr lang="fr-FR"/>
          </a:p>
        </p:txBody>
      </p:sp>
      <p:sp>
        <p:nvSpPr>
          <p:cNvPr id="2" name="Title 1">
            <a:extLst>
              <a:ext uri="{FF2B5EF4-FFF2-40B4-BE49-F238E27FC236}">
                <a16:creationId xmlns:a16="http://schemas.microsoft.com/office/drawing/2014/main" id="{0521997C-0257-536B-DEFF-B4E72F36260B}"/>
              </a:ext>
            </a:extLst>
          </p:cNvPr>
          <p:cNvSpPr>
            <a:spLocks noGrp="1"/>
          </p:cNvSpPr>
          <p:nvPr>
            <p:ph type="title"/>
            <p:custDataLst>
              <p:tags r:id="rId2"/>
            </p:custDataLst>
          </p:nvPr>
        </p:nvSpPr>
        <p:spPr/>
        <p:txBody>
          <a:bodyPr>
            <a:normAutofit/>
          </a:bodyPr>
          <a:lstStyle/>
          <a:p>
            <a:r>
              <a:rPr lang="fr-CA" sz="5100"/>
              <a:t>Une négociation qui dure depuis un an</a:t>
            </a:r>
            <a:endParaRPr lang="en-US" sz="5100"/>
          </a:p>
        </p:txBody>
      </p:sp>
      <p:sp>
        <p:nvSpPr>
          <p:cNvPr id="3" name="Subtitle 2">
            <a:extLst>
              <a:ext uri="{FF2B5EF4-FFF2-40B4-BE49-F238E27FC236}">
                <a16:creationId xmlns:a16="http://schemas.microsoft.com/office/drawing/2014/main" id="{51AFD5B3-BD0B-E960-74F8-425913E2CBCF}"/>
              </a:ext>
            </a:extLst>
          </p:cNvPr>
          <p:cNvSpPr>
            <a:spLocks noGrp="1"/>
          </p:cNvSpPr>
          <p:nvPr>
            <p:ph idx="1"/>
            <p:custDataLst>
              <p:tags r:id="rId3"/>
            </p:custDataLst>
          </p:nvPr>
        </p:nvSpPr>
        <p:spPr/>
        <p:txBody>
          <a:bodyPr vert="horz" lIns="91440" tIns="45720" rIns="91440" bIns="45720" rtlCol="0" anchor="t">
            <a:normAutofit/>
          </a:bodyPr>
          <a:lstStyle/>
          <a:p>
            <a:pPr marL="227965" indent="-227965"/>
            <a:r>
              <a:rPr lang="fr-CA" sz="2000" dirty="0">
                <a:latin typeface="Epilogue"/>
              </a:rPr>
              <a:t>Dépôt des revendications du Front commun à la table centrale : 28 octobre 2022</a:t>
            </a:r>
          </a:p>
          <a:p>
            <a:pPr marL="227965" indent="-227965">
              <a:spcBef>
                <a:spcPts val="2400"/>
              </a:spcBef>
            </a:pPr>
            <a:r>
              <a:rPr lang="fr-CA" sz="2000" dirty="0">
                <a:latin typeface="Epilogue"/>
              </a:rPr>
              <a:t>Dépôt des offres du gouvernement : </a:t>
            </a:r>
          </a:p>
          <a:p>
            <a:pPr marL="742950" lvl="1" indent="-285750">
              <a:spcBef>
                <a:spcPts val="1800"/>
              </a:spcBef>
              <a:buFont typeface="Epilogue" pitchFamily="2" charset="0"/>
              <a:buChar char="—"/>
            </a:pPr>
            <a:r>
              <a:rPr lang="fr-CA" sz="1800" dirty="0">
                <a:latin typeface="Epilogue"/>
              </a:rPr>
              <a:t>Un dépôt initial le 15 décembre 2022</a:t>
            </a:r>
          </a:p>
          <a:p>
            <a:pPr marL="742950" lvl="1" indent="-285750">
              <a:spcBef>
                <a:spcPts val="1800"/>
              </a:spcBef>
              <a:buFont typeface="Epilogue" pitchFamily="2" charset="0"/>
              <a:buChar char="—"/>
            </a:pPr>
            <a:r>
              <a:rPr lang="fr-CA" sz="1800" dirty="0">
                <a:latin typeface="Epilogue"/>
              </a:rPr>
              <a:t>Un dépôt précisant ses demandes sur ses priorités gouvernementales (l’équipe classe, l’équipe soins et l’équipe santé mentale) le 22 février 2023 </a:t>
            </a:r>
          </a:p>
          <a:p>
            <a:pPr marL="742950" lvl="1" indent="-285750">
              <a:spcBef>
                <a:spcPts val="1800"/>
              </a:spcBef>
              <a:buFont typeface="Epilogue" pitchFamily="2" charset="0"/>
              <a:buChar char="—"/>
            </a:pPr>
            <a:r>
              <a:rPr lang="fr-CA" sz="1800" dirty="0">
                <a:latin typeface="Epilogue"/>
              </a:rPr>
              <a:t>Un dépôt apportant de nouvelles précisions sur ses offres le 27 mars 2023</a:t>
            </a:r>
          </a:p>
          <a:p>
            <a:pPr marL="227965" indent="-227965">
              <a:spcBef>
                <a:spcPts val="2400"/>
              </a:spcBef>
            </a:pPr>
            <a:r>
              <a:rPr lang="fr-CA" sz="2000" dirty="0">
                <a:latin typeface="Epilogue"/>
              </a:rPr>
              <a:t>En date du 12 septembre 2023, dix-sept (17)</a:t>
            </a:r>
            <a:r>
              <a:rPr lang="fr-CA" sz="2000" dirty="0">
                <a:solidFill>
                  <a:srgbClr val="FF0000"/>
                </a:solidFill>
                <a:latin typeface="Epilogue"/>
              </a:rPr>
              <a:t> </a:t>
            </a:r>
            <a:r>
              <a:rPr lang="fr-CA" sz="2000" dirty="0">
                <a:latin typeface="Epilogue"/>
              </a:rPr>
              <a:t>rencontres se sont tenues à la table</a:t>
            </a:r>
          </a:p>
          <a:p>
            <a:pPr marL="227965" indent="-227965">
              <a:spcBef>
                <a:spcPts val="2400"/>
              </a:spcBef>
            </a:pPr>
            <a:r>
              <a:rPr lang="fr-CA" sz="2000" dirty="0">
                <a:latin typeface="Epilogue"/>
              </a:rPr>
              <a:t>Un début de négociation caractérisé par la volonté du gouvernement de ne traiter que de ses priorités et de faire l’impasse sur les nôtres</a:t>
            </a:r>
          </a:p>
        </p:txBody>
      </p:sp>
    </p:spTree>
    <p:extLst>
      <p:ext uri="{BB962C8B-B14F-4D97-AF65-F5344CB8AC3E}">
        <p14:creationId xmlns:p14="http://schemas.microsoft.com/office/powerpoint/2010/main" val="13864080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157A748E-045C-83FE-266D-B52D8DA52CB7}"/>
              </a:ext>
            </a:extLst>
          </p:cNvPr>
          <p:cNvSpPr>
            <a:spLocks noGrp="1"/>
          </p:cNvSpPr>
          <p:nvPr>
            <p:ph type="ctrTitle"/>
            <p:custDataLst>
              <p:tags r:id="rId1"/>
            </p:custDataLst>
          </p:nvPr>
        </p:nvSpPr>
        <p:spPr>
          <a:xfrm>
            <a:off x="4519153" y="1663331"/>
            <a:ext cx="6226262" cy="1585801"/>
          </a:xfrm>
        </p:spPr>
        <p:txBody>
          <a:bodyPr/>
          <a:lstStyle/>
          <a:p>
            <a:r>
              <a:rPr lang="fr-CA" sz="5200"/>
              <a:t>6. </a:t>
            </a:r>
            <a:r>
              <a:rPr lang="fr-CA" sz="5200" dirty="0"/>
              <a:t>Nos revendications ignorées</a:t>
            </a:r>
          </a:p>
        </p:txBody>
      </p:sp>
      <p:sp>
        <p:nvSpPr>
          <p:cNvPr id="5" name="Sous-titre 4">
            <a:extLst>
              <a:ext uri="{FF2B5EF4-FFF2-40B4-BE49-F238E27FC236}">
                <a16:creationId xmlns:a16="http://schemas.microsoft.com/office/drawing/2014/main" id="{8002BB4E-4392-BA7A-B96D-C9F00F68FBF9}"/>
              </a:ext>
            </a:extLst>
          </p:cNvPr>
          <p:cNvSpPr>
            <a:spLocks noGrp="1"/>
          </p:cNvSpPr>
          <p:nvPr>
            <p:ph type="subTitle" idx="1"/>
            <p:custDataLst>
              <p:tags r:id="rId2"/>
            </p:custDataLst>
          </p:nvPr>
        </p:nvSpPr>
        <p:spPr/>
        <p:txBody>
          <a:bodyPr>
            <a:normAutofit/>
          </a:bodyPr>
          <a:lstStyle/>
          <a:p>
            <a:r>
              <a:rPr lang="fr-CA" sz="2100"/>
              <a:t>Un gouvernement qui n’en a que pour ses seules priorités</a:t>
            </a:r>
          </a:p>
        </p:txBody>
      </p:sp>
    </p:spTree>
    <p:extLst>
      <p:ext uri="{BB962C8B-B14F-4D97-AF65-F5344CB8AC3E}">
        <p14:creationId xmlns:p14="http://schemas.microsoft.com/office/powerpoint/2010/main" val="11087506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8710322D-5E30-1FD3-FDB7-020725D99FF1}"/>
              </a:ext>
            </a:extLst>
          </p:cNvPr>
          <p:cNvSpPr>
            <a:spLocks noGrp="1"/>
          </p:cNvSpPr>
          <p:nvPr>
            <p:ph type="sldNum" sz="quarter" idx="12"/>
            <p:custDataLst>
              <p:tags r:id="rId1"/>
            </p:custDataLst>
          </p:nvPr>
        </p:nvSpPr>
        <p:spPr/>
        <p:txBody>
          <a:bodyPr/>
          <a:lstStyle/>
          <a:p>
            <a:fld id="{CB4B3EF7-0E3E-C746-BEA3-A898439CAD76}" type="slidenum">
              <a:rPr lang="fr-FR" smtClean="0"/>
              <a:pPr/>
              <a:t>21</a:t>
            </a:fld>
            <a:endParaRPr lang="fr-FR"/>
          </a:p>
        </p:txBody>
      </p:sp>
      <p:sp>
        <p:nvSpPr>
          <p:cNvPr id="3" name="Titre 2">
            <a:extLst>
              <a:ext uri="{FF2B5EF4-FFF2-40B4-BE49-F238E27FC236}">
                <a16:creationId xmlns:a16="http://schemas.microsoft.com/office/drawing/2014/main" id="{682D641F-8C58-29C1-4203-F472BF5F6533}"/>
              </a:ext>
            </a:extLst>
          </p:cNvPr>
          <p:cNvSpPr>
            <a:spLocks noGrp="1"/>
          </p:cNvSpPr>
          <p:nvPr>
            <p:ph type="title"/>
            <p:custDataLst>
              <p:tags r:id="rId2"/>
            </p:custDataLst>
          </p:nvPr>
        </p:nvSpPr>
        <p:spPr/>
        <p:txBody>
          <a:bodyPr/>
          <a:lstStyle/>
          <a:p>
            <a:r>
              <a:rPr lang="fr-FR" sz="5100">
                <a:latin typeface="Thunder SemBd"/>
              </a:rPr>
              <a:t>Nos revendications ignorées</a:t>
            </a:r>
            <a:endParaRPr lang="fr-FR"/>
          </a:p>
        </p:txBody>
      </p:sp>
      <p:sp>
        <p:nvSpPr>
          <p:cNvPr id="7" name="Espace réservé du contenu 6">
            <a:extLst>
              <a:ext uri="{FF2B5EF4-FFF2-40B4-BE49-F238E27FC236}">
                <a16:creationId xmlns:a16="http://schemas.microsoft.com/office/drawing/2014/main" id="{09BFB359-EAA0-3419-CBCB-F5D6A589E33A}"/>
              </a:ext>
            </a:extLst>
          </p:cNvPr>
          <p:cNvSpPr>
            <a:spLocks noGrp="1"/>
          </p:cNvSpPr>
          <p:nvPr>
            <p:ph idx="1"/>
            <p:custDataLst>
              <p:tags r:id="rId3"/>
            </p:custDataLst>
          </p:nvPr>
        </p:nvSpPr>
        <p:spPr>
          <a:xfrm>
            <a:off x="578722" y="1632154"/>
            <a:ext cx="11128381" cy="4919173"/>
          </a:xfrm>
        </p:spPr>
        <p:txBody>
          <a:bodyPr vert="horz" lIns="91440" tIns="45720" rIns="91440" bIns="45720" rtlCol="0" anchor="t">
            <a:normAutofit/>
          </a:bodyPr>
          <a:lstStyle/>
          <a:p>
            <a:pPr marL="227965" indent="-227965"/>
            <a:r>
              <a:rPr lang="fr-FR" sz="1900" b="1" dirty="0">
                <a:latin typeface="Epilogue"/>
              </a:rPr>
              <a:t>Les ouvriers spécialisés :</a:t>
            </a:r>
            <a:r>
              <a:rPr lang="fr-FR" sz="1900" dirty="0">
                <a:latin typeface="Epilogue"/>
              </a:rPr>
              <a:t> malgré plusieurs constats communs entre les parties, le gouvernement refuse de discuter de ce sujet, ne commente pas nos demandes et menace toujours de mettre fin à la prime le 30 septembre 2023</a:t>
            </a:r>
            <a:endParaRPr lang="fr-FR" sz="1900" dirty="0"/>
          </a:p>
          <a:p>
            <a:pPr marL="227965" indent="-227965"/>
            <a:r>
              <a:rPr lang="fr-FR" sz="1900" b="1" dirty="0">
                <a:latin typeface="Epilogue"/>
              </a:rPr>
              <a:t>Les assurances collectives :</a:t>
            </a:r>
            <a:r>
              <a:rPr lang="fr-FR" sz="1900" dirty="0">
                <a:latin typeface="Epilogue"/>
              </a:rPr>
              <a:t> alors que le coût des primes liées aux régimes collectifs d’assurance maladie est en hausse importante chaque année, le gouvernement refuse de bonifier la contribution de l'employeur, d'accorder celle-ci aux catégories de personnel qui n'en bénéficient pas et d'octroyer la pleine contribution au grand nombre de travailleuses et de travailleurs à temps partiel - qui n’ont droit à seulement 50 % de celle-ci - comme nous le revendiquons</a:t>
            </a:r>
          </a:p>
          <a:p>
            <a:pPr marL="227965" indent="-227965"/>
            <a:r>
              <a:rPr lang="fr-FR" sz="1900" b="1" dirty="0">
                <a:latin typeface="Epilogue"/>
              </a:rPr>
              <a:t>Les lanceurs d'alerte</a:t>
            </a:r>
            <a:r>
              <a:rPr lang="fr-FR" sz="1900" b="1" strike="sngStrike" dirty="0">
                <a:latin typeface="Epilogue"/>
              </a:rPr>
              <a:t>s</a:t>
            </a:r>
            <a:r>
              <a:rPr lang="fr-FR" sz="1900" b="1" dirty="0">
                <a:latin typeface="Epilogue"/>
              </a:rPr>
              <a:t> :</a:t>
            </a:r>
            <a:r>
              <a:rPr lang="fr-FR" sz="1900" dirty="0">
                <a:latin typeface="Epilogue"/>
              </a:rPr>
              <a:t> tandis que différents ministres ont affirmé vouloir mettre fin à l'omerta dans les milieux de travail, le gouvernement affirme maintenant que la loi offre tout l'encadrement nécessaire pour protéger celles et ceux qui veulent dénoncer des actes répréhensibles</a:t>
            </a:r>
            <a:endParaRPr lang="fr-FR" sz="1900" dirty="0"/>
          </a:p>
        </p:txBody>
      </p:sp>
    </p:spTree>
    <p:extLst>
      <p:ext uri="{BB962C8B-B14F-4D97-AF65-F5344CB8AC3E}">
        <p14:creationId xmlns:p14="http://schemas.microsoft.com/office/powerpoint/2010/main" val="28219121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8710322D-5E30-1FD3-FDB7-020725D99FF1}"/>
              </a:ext>
            </a:extLst>
          </p:cNvPr>
          <p:cNvSpPr>
            <a:spLocks noGrp="1"/>
          </p:cNvSpPr>
          <p:nvPr>
            <p:ph type="sldNum" sz="quarter" idx="12"/>
            <p:custDataLst>
              <p:tags r:id="rId1"/>
            </p:custDataLst>
          </p:nvPr>
        </p:nvSpPr>
        <p:spPr/>
        <p:txBody>
          <a:bodyPr/>
          <a:lstStyle/>
          <a:p>
            <a:fld id="{CB4B3EF7-0E3E-C746-BEA3-A898439CAD76}" type="slidenum">
              <a:rPr lang="fr-FR" smtClean="0"/>
              <a:pPr/>
              <a:t>22</a:t>
            </a:fld>
            <a:endParaRPr lang="fr-FR"/>
          </a:p>
        </p:txBody>
      </p:sp>
      <p:sp>
        <p:nvSpPr>
          <p:cNvPr id="3" name="Titre 2">
            <a:extLst>
              <a:ext uri="{FF2B5EF4-FFF2-40B4-BE49-F238E27FC236}">
                <a16:creationId xmlns:a16="http://schemas.microsoft.com/office/drawing/2014/main" id="{682D641F-8C58-29C1-4203-F472BF5F6533}"/>
              </a:ext>
            </a:extLst>
          </p:cNvPr>
          <p:cNvSpPr>
            <a:spLocks noGrp="1"/>
          </p:cNvSpPr>
          <p:nvPr>
            <p:ph type="title"/>
            <p:custDataLst>
              <p:tags r:id="rId2"/>
            </p:custDataLst>
          </p:nvPr>
        </p:nvSpPr>
        <p:spPr/>
        <p:txBody>
          <a:bodyPr/>
          <a:lstStyle/>
          <a:p>
            <a:r>
              <a:rPr lang="fr-FR" sz="5100">
                <a:latin typeface="Thunder SemBd"/>
              </a:rPr>
              <a:t>Nos revendications ignorées</a:t>
            </a:r>
            <a:endParaRPr lang="fr-FR"/>
          </a:p>
        </p:txBody>
      </p:sp>
      <p:sp>
        <p:nvSpPr>
          <p:cNvPr id="7" name="Espace réservé du contenu 6">
            <a:extLst>
              <a:ext uri="{FF2B5EF4-FFF2-40B4-BE49-F238E27FC236}">
                <a16:creationId xmlns:a16="http://schemas.microsoft.com/office/drawing/2014/main" id="{09BFB359-EAA0-3419-CBCB-F5D6A589E33A}"/>
              </a:ext>
            </a:extLst>
          </p:cNvPr>
          <p:cNvSpPr>
            <a:spLocks noGrp="1"/>
          </p:cNvSpPr>
          <p:nvPr>
            <p:ph idx="1"/>
            <p:custDataLst>
              <p:tags r:id="rId3"/>
            </p:custDataLst>
          </p:nvPr>
        </p:nvSpPr>
        <p:spPr>
          <a:xfrm>
            <a:off x="578722" y="1722387"/>
            <a:ext cx="11138026" cy="5005158"/>
          </a:xfrm>
        </p:spPr>
        <p:txBody>
          <a:bodyPr vert="horz" lIns="91440" tIns="45720" rIns="91440" bIns="45720" rtlCol="0" anchor="t">
            <a:normAutofit/>
          </a:bodyPr>
          <a:lstStyle/>
          <a:p>
            <a:pPr marL="227965" indent="-227965"/>
            <a:r>
              <a:rPr lang="fr-FR" sz="2000" b="1" dirty="0">
                <a:latin typeface="Epilogue"/>
              </a:rPr>
              <a:t>Les titres d’emploi mixtes non rangés :</a:t>
            </a:r>
            <a:r>
              <a:rPr lang="fr-FR" sz="2000" dirty="0">
                <a:latin typeface="Epilogue"/>
              </a:rPr>
              <a:t> le gouvernement ne souhaite pas convenir du rangement dans la structure salariale pour les trois seules catégories d'emplois mixtes</a:t>
            </a:r>
            <a:r>
              <a:rPr lang="fr-FR" sz="2000" b="1" dirty="0">
                <a:latin typeface="Epilogue"/>
              </a:rPr>
              <a:t> </a:t>
            </a:r>
            <a:r>
              <a:rPr lang="fr-FR" sz="2000" dirty="0">
                <a:latin typeface="Epilogue"/>
              </a:rPr>
              <a:t>(conseillers aux établissements, spécialistes en procédés administratifs et conseillers pédagogiques du réseau scolaire) pour lesquelles aucune entente n'est intervenue à cet effet. Le statu quo lui convient</a:t>
            </a:r>
            <a:endParaRPr lang="fr-FR" sz="2000" strike="sngStrike" dirty="0"/>
          </a:p>
          <a:p>
            <a:pPr marL="227965" indent="-227965"/>
            <a:r>
              <a:rPr lang="fr-FR" sz="2000" b="1" dirty="0">
                <a:latin typeface="Epilogue"/>
              </a:rPr>
              <a:t>Recommandations syndicales issues du Comité de travail relatif aux enseignantes et aux enseignants de la formation continue des collèges :</a:t>
            </a:r>
            <a:r>
              <a:rPr lang="fr-FR" sz="2000" dirty="0">
                <a:latin typeface="Epilogue"/>
              </a:rPr>
              <a:t> rien n'est proposé par le gouvernement pour y donner suite</a:t>
            </a:r>
            <a:endParaRPr lang="fr-FR" sz="2000" strike="sngStrike" dirty="0"/>
          </a:p>
          <a:p>
            <a:pPr marL="227965" indent="-227965"/>
            <a:r>
              <a:rPr lang="fr-FR" sz="2000" b="1" dirty="0">
                <a:latin typeface="Epilogue"/>
              </a:rPr>
              <a:t>Comité de travail concernant l'évaluation de l'état de la main-d'œuvre psychologue dans les collèges : </a:t>
            </a:r>
            <a:r>
              <a:rPr lang="fr-FR" sz="2000" dirty="0">
                <a:latin typeface="Epilogue"/>
              </a:rPr>
              <a:t>en ce qui concerne notre revendication d’assurer aux psychologues du réseau collégial des conditions de rémunération équivalentes à celles des autres réseaux publics, le gouvernement nous renvoie à sa priorité gouvernementale sur l’équipe santé mentale, qui propose notamment d’augmenter la semaine de travail</a:t>
            </a:r>
            <a:endParaRPr lang="fr-FR" sz="2000" strike="sngStrike" dirty="0"/>
          </a:p>
        </p:txBody>
      </p:sp>
    </p:spTree>
    <p:extLst>
      <p:ext uri="{BB962C8B-B14F-4D97-AF65-F5344CB8AC3E}">
        <p14:creationId xmlns:p14="http://schemas.microsoft.com/office/powerpoint/2010/main" val="35420626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EA3A804-DA95-8371-4CE8-7ABAE81797BA}"/>
              </a:ext>
            </a:extLst>
          </p:cNvPr>
          <p:cNvSpPr>
            <a:spLocks noGrp="1"/>
          </p:cNvSpPr>
          <p:nvPr>
            <p:ph type="ctrTitle"/>
            <p:custDataLst>
              <p:tags r:id="rId1"/>
            </p:custDataLst>
          </p:nvPr>
        </p:nvSpPr>
        <p:spPr>
          <a:xfrm>
            <a:off x="4519153" y="2312227"/>
            <a:ext cx="6226262" cy="936905"/>
          </a:xfrm>
        </p:spPr>
        <p:txBody>
          <a:bodyPr/>
          <a:lstStyle/>
          <a:p>
            <a:r>
              <a:rPr lang="fr-CA" dirty="0"/>
              <a:t>7. La grève</a:t>
            </a:r>
          </a:p>
        </p:txBody>
      </p:sp>
      <p:sp>
        <p:nvSpPr>
          <p:cNvPr id="3" name="Sous-titre 2">
            <a:extLst>
              <a:ext uri="{FF2B5EF4-FFF2-40B4-BE49-F238E27FC236}">
                <a16:creationId xmlns:a16="http://schemas.microsoft.com/office/drawing/2014/main" id="{C216980E-9F0A-A57E-3137-4E56326AFE54}"/>
              </a:ext>
            </a:extLst>
          </p:cNvPr>
          <p:cNvSpPr>
            <a:spLocks noGrp="1"/>
          </p:cNvSpPr>
          <p:nvPr>
            <p:ph type="subTitle" idx="1"/>
            <p:custDataLst>
              <p:tags r:id="rId2"/>
            </p:custDataLst>
          </p:nvPr>
        </p:nvSpPr>
        <p:spPr/>
        <p:txBody>
          <a:bodyPr/>
          <a:lstStyle/>
          <a:p>
            <a:r>
              <a:rPr lang="fr-CA"/>
              <a:t>L’ultime moyen de pression</a:t>
            </a:r>
          </a:p>
        </p:txBody>
      </p:sp>
    </p:spTree>
    <p:extLst>
      <p:ext uri="{BB962C8B-B14F-4D97-AF65-F5344CB8AC3E}">
        <p14:creationId xmlns:p14="http://schemas.microsoft.com/office/powerpoint/2010/main" val="5230343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5E4784FA-9377-3F93-CF07-92FA2D4FB2C0}"/>
              </a:ext>
            </a:extLst>
          </p:cNvPr>
          <p:cNvSpPr>
            <a:spLocks noGrp="1"/>
          </p:cNvSpPr>
          <p:nvPr>
            <p:ph type="sldNum" sz="quarter" idx="12"/>
            <p:custDataLst>
              <p:tags r:id="rId1"/>
            </p:custDataLst>
          </p:nvPr>
        </p:nvSpPr>
        <p:spPr/>
        <p:txBody>
          <a:bodyPr/>
          <a:lstStyle/>
          <a:p>
            <a:fld id="{CB4B3EF7-0E3E-C746-BEA3-A898439CAD76}" type="slidenum">
              <a:rPr lang="fr-FR" smtClean="0"/>
              <a:pPr/>
              <a:t>24</a:t>
            </a:fld>
            <a:endParaRPr lang="fr-FR"/>
          </a:p>
        </p:txBody>
      </p:sp>
      <p:sp>
        <p:nvSpPr>
          <p:cNvPr id="3" name="Titre 2">
            <a:extLst>
              <a:ext uri="{FF2B5EF4-FFF2-40B4-BE49-F238E27FC236}">
                <a16:creationId xmlns:a16="http://schemas.microsoft.com/office/drawing/2014/main" id="{268F8E92-05F2-75AC-8EE5-D87704377F0F}"/>
              </a:ext>
            </a:extLst>
          </p:cNvPr>
          <p:cNvSpPr>
            <a:spLocks noGrp="1"/>
          </p:cNvSpPr>
          <p:nvPr>
            <p:ph type="title"/>
            <p:custDataLst>
              <p:tags r:id="rId2"/>
            </p:custDataLst>
          </p:nvPr>
        </p:nvSpPr>
        <p:spPr/>
        <p:txBody>
          <a:bodyPr>
            <a:normAutofit/>
          </a:bodyPr>
          <a:lstStyle/>
          <a:p>
            <a:r>
              <a:rPr lang="fr-CA" sz="5100"/>
              <a:t>L’intensification des moyens de pression</a:t>
            </a:r>
          </a:p>
        </p:txBody>
      </p:sp>
      <p:sp>
        <p:nvSpPr>
          <p:cNvPr id="4" name="Espace réservé du contenu 3">
            <a:extLst>
              <a:ext uri="{FF2B5EF4-FFF2-40B4-BE49-F238E27FC236}">
                <a16:creationId xmlns:a16="http://schemas.microsoft.com/office/drawing/2014/main" id="{0ECAF92A-4D03-CE88-7227-95E6E13F23B3}"/>
              </a:ext>
            </a:extLst>
          </p:cNvPr>
          <p:cNvSpPr>
            <a:spLocks noGrp="1"/>
          </p:cNvSpPr>
          <p:nvPr>
            <p:ph idx="1"/>
            <p:custDataLst>
              <p:tags r:id="rId3"/>
            </p:custDataLst>
          </p:nvPr>
        </p:nvSpPr>
        <p:spPr/>
        <p:txBody>
          <a:bodyPr vert="horz" lIns="91440" tIns="45720" rIns="91440" bIns="45720" rtlCol="0" anchor="t">
            <a:normAutofit/>
          </a:bodyPr>
          <a:lstStyle/>
          <a:p>
            <a:pPr marL="227965" indent="-227965">
              <a:spcBef>
                <a:spcPts val="2000"/>
              </a:spcBef>
            </a:pPr>
            <a:r>
              <a:rPr lang="fr-CA" sz="2000">
                <a:latin typeface="Epilogue"/>
              </a:rPr>
              <a:t>En mai 2023, le Front commun obtenait le mandat d’intensifier les moyens de pression et de planifier le recours stratégique à la grève au moment jugé opportun en fonction de l’évolution de la négociation</a:t>
            </a:r>
          </a:p>
          <a:p>
            <a:pPr marL="227965" indent="-227965">
              <a:spcBef>
                <a:spcPts val="2000"/>
              </a:spcBef>
            </a:pPr>
            <a:r>
              <a:rPr lang="fr-CA" sz="2000">
                <a:latin typeface="Epilogue"/>
              </a:rPr>
              <a:t>La multiplication et l’intensification des moyens de pression depuis lors, notamment dans les milieux de travail, mettent de la pression sur le gouvernement</a:t>
            </a:r>
          </a:p>
          <a:p>
            <a:pPr marL="227965" indent="-227965">
              <a:spcBef>
                <a:spcPts val="2000"/>
              </a:spcBef>
            </a:pPr>
            <a:r>
              <a:rPr lang="fr-CA" sz="2000">
                <a:latin typeface="Epilogue"/>
              </a:rPr>
              <a:t>La mobilisation continue à s’intensifier</a:t>
            </a:r>
          </a:p>
          <a:p>
            <a:pPr marL="227965" indent="-227965">
              <a:spcBef>
                <a:spcPts val="2000"/>
              </a:spcBef>
            </a:pPr>
            <a:r>
              <a:rPr lang="fr-CA" sz="2000">
                <a:latin typeface="Epilogue"/>
              </a:rPr>
              <a:t>Malheureusement, comme l’indique le rapport de négociation, cette intensification n’a pas encore suffi à ébranler le gouvernement qui se sent tout-puissant</a:t>
            </a:r>
          </a:p>
          <a:p>
            <a:pPr marL="227965" indent="-227965">
              <a:spcBef>
                <a:spcPts val="2000"/>
              </a:spcBef>
            </a:pPr>
            <a:r>
              <a:rPr lang="fr-CA" sz="2000">
                <a:latin typeface="Epilogue"/>
              </a:rPr>
              <a:t>La menace d’une grève des travailleuses et des travailleurs réunis en Front commun est de nature à inquiéter réellement le gouvernement et à faire progresser la négociation</a:t>
            </a:r>
          </a:p>
        </p:txBody>
      </p:sp>
    </p:spTree>
    <p:extLst>
      <p:ext uri="{BB962C8B-B14F-4D97-AF65-F5344CB8AC3E}">
        <p14:creationId xmlns:p14="http://schemas.microsoft.com/office/powerpoint/2010/main" val="1938204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276E0CF-FACC-6577-D04A-2CEE2BFD8228}"/>
              </a:ext>
            </a:extLst>
          </p:cNvPr>
          <p:cNvSpPr>
            <a:spLocks noGrp="1"/>
          </p:cNvSpPr>
          <p:nvPr>
            <p:ph type="sldNum" sz="quarter" idx="12"/>
            <p:custDataLst>
              <p:tags r:id="rId1"/>
            </p:custDataLst>
          </p:nvPr>
        </p:nvSpPr>
        <p:spPr/>
        <p:txBody>
          <a:bodyPr/>
          <a:lstStyle/>
          <a:p>
            <a:fld id="{CB4B3EF7-0E3E-C746-BEA3-A898439CAD76}" type="slidenum">
              <a:rPr lang="fr-FR" smtClean="0"/>
              <a:pPr/>
              <a:t>25</a:t>
            </a:fld>
            <a:endParaRPr lang="fr-FR"/>
          </a:p>
        </p:txBody>
      </p:sp>
      <p:sp>
        <p:nvSpPr>
          <p:cNvPr id="2" name="Title 1">
            <a:extLst>
              <a:ext uri="{FF2B5EF4-FFF2-40B4-BE49-F238E27FC236}">
                <a16:creationId xmlns:a16="http://schemas.microsoft.com/office/drawing/2014/main" id="{401EEE18-FBEC-5A46-12CA-AC7978C2E896}"/>
              </a:ext>
            </a:extLst>
          </p:cNvPr>
          <p:cNvSpPr>
            <a:spLocks noGrp="1"/>
          </p:cNvSpPr>
          <p:nvPr>
            <p:ph type="title"/>
            <p:custDataLst>
              <p:tags r:id="rId2"/>
            </p:custDataLst>
          </p:nvPr>
        </p:nvSpPr>
        <p:spPr/>
        <p:txBody>
          <a:bodyPr>
            <a:normAutofit/>
          </a:bodyPr>
          <a:lstStyle/>
          <a:p>
            <a:r>
              <a:rPr lang="fr-CA" sz="5100"/>
              <a:t>C'est</a:t>
            </a:r>
            <a:r>
              <a:rPr lang="en-US" sz="5100"/>
              <a:t> quoi, la </a:t>
            </a:r>
            <a:r>
              <a:rPr lang="fr-CA" sz="5100"/>
              <a:t>grève</a:t>
            </a:r>
            <a:r>
              <a:rPr lang="en-US" sz="5100"/>
              <a:t> ?</a:t>
            </a:r>
          </a:p>
        </p:txBody>
      </p:sp>
      <p:sp>
        <p:nvSpPr>
          <p:cNvPr id="3" name="Content Placeholder 2">
            <a:extLst>
              <a:ext uri="{FF2B5EF4-FFF2-40B4-BE49-F238E27FC236}">
                <a16:creationId xmlns:a16="http://schemas.microsoft.com/office/drawing/2014/main" id="{A797F806-A00B-A7CB-9B5E-6F89E41A02DE}"/>
              </a:ext>
            </a:extLst>
          </p:cNvPr>
          <p:cNvSpPr>
            <a:spLocks noGrp="1"/>
          </p:cNvSpPr>
          <p:nvPr>
            <p:ph idx="1"/>
            <p:custDataLst>
              <p:tags r:id="rId3"/>
            </p:custDataLst>
          </p:nvPr>
        </p:nvSpPr>
        <p:spPr/>
        <p:txBody>
          <a:bodyPr vert="horz" lIns="91440" tIns="45720" rIns="91440" bIns="45720" rtlCol="0" anchor="t">
            <a:normAutofit/>
          </a:bodyPr>
          <a:lstStyle/>
          <a:p>
            <a:pPr marL="227965" indent="-227965">
              <a:spcBef>
                <a:spcPts val="2000"/>
              </a:spcBef>
            </a:pPr>
            <a:r>
              <a:rPr lang="fr-CA" sz="2000">
                <a:latin typeface="Epilogue"/>
              </a:rPr>
              <a:t>C'est le moyen de pression ultime qui, tout au long de l’histoire du mouvement syndical, a permis de lutter contre l’arbitraire patronal et de défendre les droits des travailleuses et des travailleurs</a:t>
            </a:r>
          </a:p>
          <a:p>
            <a:pPr marL="227965" indent="-227965">
              <a:spcBef>
                <a:spcPts val="2000"/>
              </a:spcBef>
            </a:pPr>
            <a:r>
              <a:rPr lang="fr-CA" sz="2000">
                <a:latin typeface="Epilogue"/>
              </a:rPr>
              <a:t>C’est l’un des piliers de la justice sociale et de la démocratie</a:t>
            </a:r>
          </a:p>
          <a:p>
            <a:pPr marL="227965" indent="-227965">
              <a:spcBef>
                <a:spcPts val="2000"/>
              </a:spcBef>
            </a:pPr>
            <a:r>
              <a:rPr lang="fr-CA" sz="2000">
                <a:latin typeface="Epilogue"/>
              </a:rPr>
              <a:t>C’est la démonstration ultime du caractère essentiel de la contribution des travailleuses et des travailleurs</a:t>
            </a:r>
          </a:p>
          <a:p>
            <a:pPr marL="227965" indent="-227965">
              <a:spcBef>
                <a:spcPts val="2000"/>
              </a:spcBef>
            </a:pPr>
            <a:r>
              <a:rPr lang="fr-CA" sz="2000">
                <a:latin typeface="Epilogue"/>
              </a:rPr>
              <a:t>C'est souvent la seule manière de gagner nos luttes, d'améliorer nos conditions de travail et d’avoir de meilleurs salaires</a:t>
            </a:r>
          </a:p>
          <a:p>
            <a:pPr marL="227965" indent="-227965">
              <a:spcBef>
                <a:spcPts val="2000"/>
              </a:spcBef>
            </a:pPr>
            <a:endParaRPr lang="fr-CA" sz="2000"/>
          </a:p>
        </p:txBody>
      </p:sp>
    </p:spTree>
    <p:extLst>
      <p:ext uri="{BB962C8B-B14F-4D97-AF65-F5344CB8AC3E}">
        <p14:creationId xmlns:p14="http://schemas.microsoft.com/office/powerpoint/2010/main" val="22960871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54C5254-0973-0CBE-FF5A-4A8F29A162FD}"/>
              </a:ext>
            </a:extLst>
          </p:cNvPr>
          <p:cNvSpPr>
            <a:spLocks noGrp="1"/>
          </p:cNvSpPr>
          <p:nvPr>
            <p:ph type="sldNum" sz="quarter" idx="12"/>
            <p:custDataLst>
              <p:tags r:id="rId1"/>
            </p:custDataLst>
          </p:nvPr>
        </p:nvSpPr>
        <p:spPr/>
        <p:txBody>
          <a:bodyPr/>
          <a:lstStyle/>
          <a:p>
            <a:fld id="{CB4B3EF7-0E3E-C746-BEA3-A898439CAD76}" type="slidenum">
              <a:rPr lang="fr-FR" smtClean="0"/>
              <a:pPr/>
              <a:t>26</a:t>
            </a:fld>
            <a:endParaRPr lang="fr-FR"/>
          </a:p>
        </p:txBody>
      </p:sp>
      <p:sp>
        <p:nvSpPr>
          <p:cNvPr id="2" name="Title 1">
            <a:extLst>
              <a:ext uri="{FF2B5EF4-FFF2-40B4-BE49-F238E27FC236}">
                <a16:creationId xmlns:a16="http://schemas.microsoft.com/office/drawing/2014/main" id="{41EA39C3-DA61-7711-E514-14539F3035CB}"/>
              </a:ext>
            </a:extLst>
          </p:cNvPr>
          <p:cNvSpPr>
            <a:spLocks noGrp="1"/>
          </p:cNvSpPr>
          <p:nvPr>
            <p:ph type="title"/>
            <p:custDataLst>
              <p:tags r:id="rId2"/>
            </p:custDataLst>
          </p:nvPr>
        </p:nvSpPr>
        <p:spPr/>
        <p:txBody>
          <a:bodyPr>
            <a:normAutofit/>
          </a:bodyPr>
          <a:lstStyle/>
          <a:p>
            <a:r>
              <a:rPr lang="fr-CA" sz="5100"/>
              <a:t>Pourquoi</a:t>
            </a:r>
            <a:r>
              <a:rPr lang="en-US" sz="5100"/>
              <a:t> faire la </a:t>
            </a:r>
            <a:r>
              <a:rPr lang="fr-CA" sz="5100"/>
              <a:t>grève</a:t>
            </a:r>
            <a:r>
              <a:rPr lang="en-US" sz="5100"/>
              <a:t> ? </a:t>
            </a:r>
          </a:p>
        </p:txBody>
      </p:sp>
      <p:sp>
        <p:nvSpPr>
          <p:cNvPr id="3" name="Content Placeholder 2">
            <a:extLst>
              <a:ext uri="{FF2B5EF4-FFF2-40B4-BE49-F238E27FC236}">
                <a16:creationId xmlns:a16="http://schemas.microsoft.com/office/drawing/2014/main" id="{E81A95EF-66FE-FD21-3879-10814F994805}"/>
              </a:ext>
            </a:extLst>
          </p:cNvPr>
          <p:cNvSpPr>
            <a:spLocks noGrp="1"/>
          </p:cNvSpPr>
          <p:nvPr>
            <p:ph idx="1"/>
            <p:custDataLst>
              <p:tags r:id="rId3"/>
            </p:custDataLst>
          </p:nvPr>
        </p:nvSpPr>
        <p:spPr/>
        <p:txBody>
          <a:bodyPr vert="horz" lIns="91440" tIns="45720" rIns="91440" bIns="45720" rtlCol="0" anchor="t">
            <a:normAutofit/>
          </a:bodyPr>
          <a:lstStyle/>
          <a:p>
            <a:pPr marL="227965" indent="-227965"/>
            <a:r>
              <a:rPr lang="en-US" sz="2100">
                <a:latin typeface="Epilogue"/>
              </a:rPr>
              <a:t>Dans </a:t>
            </a:r>
            <a:r>
              <a:rPr lang="fr-CA" sz="2100">
                <a:latin typeface="Epilogue"/>
              </a:rPr>
              <a:t>l’histoire</a:t>
            </a:r>
            <a:r>
              <a:rPr lang="en-US" sz="2100">
                <a:latin typeface="Epilogue"/>
              </a:rPr>
              <a:t> des </a:t>
            </a:r>
            <a:r>
              <a:rPr lang="fr-CA" sz="2100">
                <a:latin typeface="Epilogue"/>
              </a:rPr>
              <a:t>négociations</a:t>
            </a:r>
            <a:r>
              <a:rPr lang="en-US" sz="2100">
                <a:latin typeface="Epilogue"/>
              </a:rPr>
              <a:t> du </a:t>
            </a:r>
            <a:r>
              <a:rPr lang="fr-CA" sz="2100">
                <a:latin typeface="Epilogue"/>
              </a:rPr>
              <a:t>secteur</a:t>
            </a:r>
            <a:r>
              <a:rPr lang="en-US" sz="2100">
                <a:latin typeface="Epilogue"/>
              </a:rPr>
              <a:t> public, </a:t>
            </a:r>
            <a:r>
              <a:rPr lang="fr-CA" sz="2100">
                <a:latin typeface="Epilogue"/>
              </a:rPr>
              <a:t>plusieurs</a:t>
            </a:r>
            <a:r>
              <a:rPr lang="en-US" sz="2100">
                <a:latin typeface="Epilogue"/>
              </a:rPr>
              <a:t> gains </a:t>
            </a:r>
            <a:r>
              <a:rPr lang="fr-CA" sz="2100">
                <a:latin typeface="Epilogue"/>
              </a:rPr>
              <a:t>importants</a:t>
            </a:r>
            <a:r>
              <a:rPr lang="en-US" sz="2100">
                <a:latin typeface="Epilogue"/>
              </a:rPr>
              <a:t> </a:t>
            </a:r>
            <a:r>
              <a:rPr lang="fr-CA" sz="2100">
                <a:latin typeface="Epilogue"/>
              </a:rPr>
              <a:t>ont</a:t>
            </a:r>
            <a:r>
              <a:rPr lang="en-US" sz="2100">
                <a:latin typeface="Epilogue"/>
              </a:rPr>
              <a:t> </a:t>
            </a:r>
            <a:r>
              <a:rPr lang="fr-CA" sz="2100">
                <a:latin typeface="Epilogue"/>
              </a:rPr>
              <a:t>été</a:t>
            </a:r>
            <a:r>
              <a:rPr lang="en-US" sz="2100">
                <a:latin typeface="Epilogue"/>
              </a:rPr>
              <a:t> </a:t>
            </a:r>
            <a:r>
              <a:rPr lang="fr-CA" sz="2100">
                <a:latin typeface="Epilogue"/>
              </a:rPr>
              <a:t>réalisés</a:t>
            </a:r>
            <a:r>
              <a:rPr lang="en-US" sz="2100">
                <a:latin typeface="Epilogue"/>
              </a:rPr>
              <a:t> à la suite de </a:t>
            </a:r>
            <a:r>
              <a:rPr lang="fr-CA" sz="2100">
                <a:latin typeface="Epilogue"/>
              </a:rPr>
              <a:t>l'exercice</a:t>
            </a:r>
            <a:r>
              <a:rPr lang="en-US" sz="2100">
                <a:latin typeface="Epilogue"/>
              </a:rPr>
              <a:t> de la </a:t>
            </a:r>
            <a:r>
              <a:rPr lang="fr-CA" sz="2100">
                <a:latin typeface="Epilogue"/>
              </a:rPr>
              <a:t>grève</a:t>
            </a:r>
            <a:r>
              <a:rPr lang="en-US" sz="2100">
                <a:latin typeface="Epilogue"/>
              </a:rPr>
              <a:t> :</a:t>
            </a:r>
            <a:endParaRPr lang="fr-FR" sz="2100">
              <a:latin typeface="Epilogue"/>
            </a:endParaRPr>
          </a:p>
          <a:p>
            <a:pPr marL="800100" lvl="1" indent="-342900">
              <a:spcBef>
                <a:spcPts val="1800"/>
              </a:spcBef>
              <a:buFont typeface="Epilogue" pitchFamily="2" charset="0"/>
              <a:buChar char="—"/>
            </a:pPr>
            <a:r>
              <a:rPr lang="en-US" sz="1900">
                <a:latin typeface="Epilogue"/>
              </a:rPr>
              <a:t>Notre régime de </a:t>
            </a:r>
            <a:r>
              <a:rPr lang="fr-CA" sz="1900">
                <a:latin typeface="Epilogue"/>
              </a:rPr>
              <a:t>retraite</a:t>
            </a:r>
            <a:r>
              <a:rPr lang="en-US" sz="1900">
                <a:latin typeface="Epilogue"/>
              </a:rPr>
              <a:t> à prestation </a:t>
            </a:r>
            <a:r>
              <a:rPr lang="fr-CA" sz="1900">
                <a:latin typeface="Epilogue"/>
              </a:rPr>
              <a:t>déterminée</a:t>
            </a:r>
            <a:r>
              <a:rPr lang="en-US" sz="1900">
                <a:latin typeface="Epilogue"/>
              </a:rPr>
              <a:t> (RREGOP)</a:t>
            </a:r>
          </a:p>
          <a:p>
            <a:pPr marL="800100" lvl="1" indent="-342900">
              <a:spcBef>
                <a:spcPts val="1800"/>
              </a:spcBef>
              <a:buFont typeface="Epilogue" pitchFamily="2" charset="0"/>
              <a:buChar char="—"/>
            </a:pPr>
            <a:r>
              <a:rPr lang="en-US" sz="1900">
                <a:latin typeface="Epilogue"/>
              </a:rPr>
              <a:t>Nos </a:t>
            </a:r>
            <a:r>
              <a:rPr lang="fr-CA" sz="1900">
                <a:latin typeface="Epilogue"/>
              </a:rPr>
              <a:t>semaines</a:t>
            </a:r>
            <a:r>
              <a:rPr lang="en-US" sz="1900">
                <a:latin typeface="Epilogue"/>
              </a:rPr>
              <a:t> de </a:t>
            </a:r>
            <a:r>
              <a:rPr lang="fr-CA" sz="1900">
                <a:latin typeface="Epilogue"/>
              </a:rPr>
              <a:t>vacances</a:t>
            </a:r>
            <a:r>
              <a:rPr lang="en-US" sz="1900">
                <a:latin typeface="Epilogue"/>
              </a:rPr>
              <a:t> </a:t>
            </a:r>
            <a:r>
              <a:rPr lang="fr-CA" sz="1900">
                <a:latin typeface="Epilogue"/>
              </a:rPr>
              <a:t>payées</a:t>
            </a:r>
          </a:p>
          <a:p>
            <a:pPr marL="800100" lvl="1" indent="-342900">
              <a:spcBef>
                <a:spcPts val="1800"/>
              </a:spcBef>
              <a:buFont typeface="Epilogue" pitchFamily="2" charset="0"/>
              <a:buChar char="—"/>
            </a:pPr>
            <a:r>
              <a:rPr lang="en-US" sz="1900">
                <a:latin typeface="Epilogue"/>
              </a:rPr>
              <a:t>Les congés de </a:t>
            </a:r>
            <a:r>
              <a:rPr lang="fr-CA" sz="1900">
                <a:latin typeface="Epilogue"/>
              </a:rPr>
              <a:t>maternité</a:t>
            </a:r>
            <a:r>
              <a:rPr lang="en-US" sz="1900">
                <a:latin typeface="Epilogue"/>
              </a:rPr>
              <a:t> et </a:t>
            </a:r>
            <a:r>
              <a:rPr lang="fr-CA" sz="1900">
                <a:latin typeface="Epilogue"/>
              </a:rPr>
              <a:t>parentaux</a:t>
            </a:r>
            <a:r>
              <a:rPr lang="en-US" sz="1900">
                <a:latin typeface="Epilogue"/>
              </a:rPr>
              <a:t> </a:t>
            </a:r>
            <a:r>
              <a:rPr lang="fr-CA" sz="1900">
                <a:latin typeface="Epilogue"/>
              </a:rPr>
              <a:t>payés</a:t>
            </a:r>
          </a:p>
          <a:p>
            <a:pPr marL="227965" indent="-227965">
              <a:spcBef>
                <a:spcPts val="2400"/>
              </a:spcBef>
            </a:pPr>
            <a:r>
              <a:rPr lang="en-US" sz="2100">
                <a:latin typeface="Epilogue"/>
              </a:rPr>
              <a:t>Il y a 50 </a:t>
            </a:r>
            <a:r>
              <a:rPr lang="fr-CA" sz="2100">
                <a:latin typeface="Epilogue"/>
              </a:rPr>
              <a:t>ans</a:t>
            </a:r>
            <a:r>
              <a:rPr lang="en-US" sz="2100">
                <a:latin typeface="Epilogue"/>
              </a:rPr>
              <a:t>, la très forte </a:t>
            </a:r>
            <a:r>
              <a:rPr lang="fr-CA" sz="2100">
                <a:latin typeface="Epilogue"/>
              </a:rPr>
              <a:t>mobilisation</a:t>
            </a:r>
            <a:r>
              <a:rPr lang="en-US" sz="2100">
                <a:latin typeface="Epilogue"/>
              </a:rPr>
              <a:t> et </a:t>
            </a:r>
            <a:r>
              <a:rPr lang="fr-CA" sz="2100">
                <a:latin typeface="Epilogue"/>
              </a:rPr>
              <a:t>l’exercice</a:t>
            </a:r>
            <a:r>
              <a:rPr lang="en-US" sz="2100">
                <a:latin typeface="Epilogue"/>
              </a:rPr>
              <a:t> de la </a:t>
            </a:r>
            <a:r>
              <a:rPr lang="fr-CA" sz="2100">
                <a:latin typeface="Epilogue"/>
              </a:rPr>
              <a:t>grève</a:t>
            </a:r>
            <a:r>
              <a:rPr lang="en-US" sz="2100">
                <a:latin typeface="Epilogue"/>
              </a:rPr>
              <a:t> </a:t>
            </a:r>
            <a:r>
              <a:rPr lang="fr-CA" sz="2100">
                <a:latin typeface="Epilogue"/>
              </a:rPr>
              <a:t>en</a:t>
            </a:r>
            <a:r>
              <a:rPr lang="en-US" sz="2100">
                <a:latin typeface="Epilogue"/>
              </a:rPr>
              <a:t> Front </a:t>
            </a:r>
            <a:r>
              <a:rPr lang="fr-CA" sz="2100">
                <a:latin typeface="Epilogue"/>
              </a:rPr>
              <a:t>commun</a:t>
            </a:r>
            <a:r>
              <a:rPr lang="en-US" sz="2100">
                <a:latin typeface="Epilogue"/>
              </a:rPr>
              <a:t> </a:t>
            </a:r>
            <a:r>
              <a:rPr lang="fr-CA" sz="2100">
                <a:latin typeface="Epilogue"/>
              </a:rPr>
              <a:t>ont</a:t>
            </a:r>
            <a:r>
              <a:rPr lang="en-US" sz="2100">
                <a:latin typeface="Epilogue"/>
              </a:rPr>
              <a:t> </a:t>
            </a:r>
            <a:r>
              <a:rPr lang="fr-CA" sz="2100">
                <a:latin typeface="Epilogue"/>
              </a:rPr>
              <a:t>permis</a:t>
            </a:r>
            <a:r>
              <a:rPr lang="en-US" sz="2100">
                <a:latin typeface="Epilogue"/>
              </a:rPr>
              <a:t> de </a:t>
            </a:r>
            <a:r>
              <a:rPr lang="fr-CA" sz="2100">
                <a:latin typeface="Epilogue"/>
              </a:rPr>
              <a:t>gagner</a:t>
            </a:r>
            <a:r>
              <a:rPr lang="en-US" sz="2100">
                <a:latin typeface="Epilogue"/>
              </a:rPr>
              <a:t> </a:t>
            </a:r>
            <a:r>
              <a:rPr lang="fr-CA" sz="2100">
                <a:latin typeface="Epilogue"/>
              </a:rPr>
              <a:t>notamment</a:t>
            </a:r>
            <a:r>
              <a:rPr lang="en-US" sz="2100">
                <a:latin typeface="Epilogue"/>
              </a:rPr>
              <a:t> :</a:t>
            </a:r>
          </a:p>
          <a:p>
            <a:pPr marL="800100" lvl="1" indent="-342900">
              <a:spcBef>
                <a:spcPts val="1800"/>
              </a:spcBef>
              <a:buFont typeface="Epilogue" pitchFamily="2" charset="0"/>
              <a:buChar char="—"/>
            </a:pPr>
            <a:r>
              <a:rPr lang="en-US" sz="1900">
                <a:latin typeface="Epilogue"/>
              </a:rPr>
              <a:t>Une clause de protection du </a:t>
            </a:r>
            <a:r>
              <a:rPr lang="fr-CA" sz="1900">
                <a:latin typeface="Epilogue"/>
              </a:rPr>
              <a:t>pouvoir</a:t>
            </a:r>
            <a:r>
              <a:rPr lang="en-US" sz="1900">
                <a:latin typeface="Epilogue"/>
              </a:rPr>
              <a:t> </a:t>
            </a:r>
            <a:r>
              <a:rPr lang="fr-CA" sz="1900">
                <a:latin typeface="Epilogue"/>
              </a:rPr>
              <a:t>d’achat</a:t>
            </a:r>
          </a:p>
          <a:p>
            <a:pPr marL="800100" lvl="1" indent="-342900">
              <a:spcBef>
                <a:spcPts val="1800"/>
              </a:spcBef>
              <a:buFont typeface="Epilogue" pitchFamily="2" charset="0"/>
              <a:buChar char="—"/>
            </a:pPr>
            <a:r>
              <a:rPr lang="en-US" sz="1900">
                <a:latin typeface="Epilogue"/>
              </a:rPr>
              <a:t>Des augmentations de </a:t>
            </a:r>
            <a:r>
              <a:rPr lang="fr-CA" sz="1900">
                <a:latin typeface="Epilogue"/>
              </a:rPr>
              <a:t>salaire</a:t>
            </a:r>
            <a:r>
              <a:rPr lang="en-US" sz="1900">
                <a:latin typeface="Epilogue"/>
              </a:rPr>
              <a:t> </a:t>
            </a:r>
            <a:r>
              <a:rPr lang="fr-CA" sz="1900">
                <a:latin typeface="Epilogue"/>
              </a:rPr>
              <a:t>allant</a:t>
            </a:r>
            <a:r>
              <a:rPr lang="en-US" sz="1900">
                <a:latin typeface="Epilogue"/>
              </a:rPr>
              <a:t> </a:t>
            </a:r>
            <a:r>
              <a:rPr lang="fr-CA" sz="1900">
                <a:latin typeface="Epilogue"/>
              </a:rPr>
              <a:t>jusqu’à</a:t>
            </a:r>
            <a:r>
              <a:rPr lang="en-US" sz="1900">
                <a:latin typeface="Epilogue"/>
              </a:rPr>
              <a:t> 42,9 %</a:t>
            </a:r>
          </a:p>
          <a:p>
            <a:pPr marL="1142365" lvl="2" indent="-227965"/>
            <a:endParaRPr lang="en-US" sz="2000"/>
          </a:p>
        </p:txBody>
      </p:sp>
    </p:spTree>
    <p:extLst>
      <p:ext uri="{BB962C8B-B14F-4D97-AF65-F5344CB8AC3E}">
        <p14:creationId xmlns:p14="http://schemas.microsoft.com/office/powerpoint/2010/main" val="10931657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54C5254-0973-0CBE-FF5A-4A8F29A162FD}"/>
              </a:ext>
            </a:extLst>
          </p:cNvPr>
          <p:cNvSpPr>
            <a:spLocks noGrp="1"/>
          </p:cNvSpPr>
          <p:nvPr>
            <p:ph type="sldNum" sz="quarter" idx="12"/>
            <p:custDataLst>
              <p:tags r:id="rId1"/>
            </p:custDataLst>
          </p:nvPr>
        </p:nvSpPr>
        <p:spPr/>
        <p:txBody>
          <a:bodyPr/>
          <a:lstStyle/>
          <a:p>
            <a:fld id="{CB4B3EF7-0E3E-C746-BEA3-A898439CAD76}" type="slidenum">
              <a:rPr lang="fr-FR" smtClean="0"/>
              <a:pPr/>
              <a:t>27</a:t>
            </a:fld>
            <a:endParaRPr lang="fr-FR"/>
          </a:p>
        </p:txBody>
      </p:sp>
      <p:sp>
        <p:nvSpPr>
          <p:cNvPr id="2" name="Title 1">
            <a:extLst>
              <a:ext uri="{FF2B5EF4-FFF2-40B4-BE49-F238E27FC236}">
                <a16:creationId xmlns:a16="http://schemas.microsoft.com/office/drawing/2014/main" id="{41EA39C3-DA61-7711-E514-14539F3035CB}"/>
              </a:ext>
            </a:extLst>
          </p:cNvPr>
          <p:cNvSpPr>
            <a:spLocks noGrp="1"/>
          </p:cNvSpPr>
          <p:nvPr>
            <p:ph type="title"/>
            <p:custDataLst>
              <p:tags r:id="rId2"/>
            </p:custDataLst>
          </p:nvPr>
        </p:nvSpPr>
        <p:spPr/>
        <p:txBody>
          <a:bodyPr>
            <a:normAutofit/>
          </a:bodyPr>
          <a:lstStyle/>
          <a:p>
            <a:r>
              <a:rPr lang="fr-CA" sz="5100"/>
              <a:t>Pourquoi</a:t>
            </a:r>
            <a:r>
              <a:rPr lang="en-US" sz="5100"/>
              <a:t> faire la </a:t>
            </a:r>
            <a:r>
              <a:rPr lang="fr-CA" sz="5100"/>
              <a:t>grève</a:t>
            </a:r>
            <a:r>
              <a:rPr lang="en-US" sz="5100"/>
              <a:t> ?</a:t>
            </a:r>
          </a:p>
        </p:txBody>
      </p:sp>
      <p:sp>
        <p:nvSpPr>
          <p:cNvPr id="3" name="Content Placeholder 2">
            <a:extLst>
              <a:ext uri="{FF2B5EF4-FFF2-40B4-BE49-F238E27FC236}">
                <a16:creationId xmlns:a16="http://schemas.microsoft.com/office/drawing/2014/main" id="{E81A95EF-66FE-FD21-3879-10814F994805}"/>
              </a:ext>
            </a:extLst>
          </p:cNvPr>
          <p:cNvSpPr>
            <a:spLocks noGrp="1"/>
          </p:cNvSpPr>
          <p:nvPr>
            <p:ph idx="1"/>
            <p:custDataLst>
              <p:tags r:id="rId3"/>
            </p:custDataLst>
          </p:nvPr>
        </p:nvSpPr>
        <p:spPr>
          <a:xfrm>
            <a:off x="578722" y="1648326"/>
            <a:ext cx="11138026" cy="4874066"/>
          </a:xfrm>
        </p:spPr>
        <p:txBody>
          <a:bodyPr vert="horz" lIns="91440" tIns="45720" rIns="91440" bIns="45720" rtlCol="0" anchor="t">
            <a:normAutofit/>
          </a:bodyPr>
          <a:lstStyle/>
          <a:p>
            <a:pPr marL="227965" indent="-227965">
              <a:spcBef>
                <a:spcPts val="1800"/>
              </a:spcBef>
            </a:pPr>
            <a:r>
              <a:rPr lang="fr-CA" sz="2000">
                <a:latin typeface="Epilogue"/>
              </a:rPr>
              <a:t>Des mandats de grève permettent d'intensifier la pression sur le gouvernement afin qu'il nous prenne au sérieux et qu'il revoit son cadre financier pour la négociation</a:t>
            </a:r>
          </a:p>
          <a:p>
            <a:pPr marL="227965" indent="-227965">
              <a:spcBef>
                <a:spcPts val="1800"/>
              </a:spcBef>
            </a:pPr>
            <a:r>
              <a:rPr lang="fr-CA" sz="2000">
                <a:latin typeface="Epilogue"/>
              </a:rPr>
              <a:t>Parce que la mobilisation des 420 000 travailleuses et travailleurs membres du Front commun représente une force majeure capable de perturber l'ensemble des réseaux</a:t>
            </a:r>
          </a:p>
          <a:p>
            <a:pPr marL="0" indent="0">
              <a:spcBef>
                <a:spcPts val="3000"/>
              </a:spcBef>
              <a:buNone/>
            </a:pPr>
            <a:r>
              <a:rPr lang="fr-CA" sz="2000" b="1">
                <a:latin typeface="Epilogue"/>
              </a:rPr>
              <a:t>NOUS D’UNE SEULE VOIX</a:t>
            </a:r>
            <a:r>
              <a:rPr lang="fr-CA" sz="2000">
                <a:latin typeface="Epilogue"/>
              </a:rPr>
              <a:t>, avons la force : </a:t>
            </a:r>
          </a:p>
          <a:p>
            <a:pPr marL="800100" lvl="1" indent="-342900">
              <a:spcBef>
                <a:spcPts val="1800"/>
              </a:spcBef>
              <a:buFont typeface="Epilogue" pitchFamily="2" charset="0"/>
              <a:buChar char="—"/>
            </a:pPr>
            <a:r>
              <a:rPr lang="fr-CA" sz="1900">
                <a:latin typeface="Epilogue"/>
              </a:rPr>
              <a:t>De contrer les reculs proposés par le gouvernement dans nos conditions de travail, notamment à notre régime de retraite</a:t>
            </a:r>
          </a:p>
          <a:p>
            <a:pPr marL="800100" lvl="1" indent="-342900">
              <a:spcBef>
                <a:spcPts val="1800"/>
              </a:spcBef>
              <a:buFont typeface="Epilogue" pitchFamily="2" charset="0"/>
              <a:buChar char="—"/>
            </a:pPr>
            <a:r>
              <a:rPr lang="fr-CA" sz="1900">
                <a:latin typeface="Epilogue"/>
              </a:rPr>
              <a:t>D'obtenir des augmentations de salaire qui tiennent compte de l'inflation et qui permettent un enrichissement réel</a:t>
            </a:r>
          </a:p>
          <a:p>
            <a:pPr marL="800100" lvl="1" indent="-342900">
              <a:spcBef>
                <a:spcPts val="1800"/>
              </a:spcBef>
              <a:buFont typeface="Epilogue" pitchFamily="2" charset="0"/>
              <a:buChar char="—"/>
            </a:pPr>
            <a:r>
              <a:rPr lang="fr-CA" sz="1900">
                <a:latin typeface="Epilogue"/>
              </a:rPr>
              <a:t>D'obtenir des améliorations de nos conditions de travail et de pratique et ainsi accroitre notre capacité à offrir les meilleurs services publics possibles</a:t>
            </a:r>
          </a:p>
          <a:p>
            <a:pPr marL="227965" indent="-227965"/>
            <a:endParaRPr lang="en-US"/>
          </a:p>
          <a:p>
            <a:pPr marL="227965" indent="-227965"/>
            <a:endParaRPr lang="en-US"/>
          </a:p>
          <a:p>
            <a:pPr marL="227965" indent="-227965"/>
            <a:endParaRPr lang="en-US"/>
          </a:p>
          <a:p>
            <a:pPr marL="227965" indent="-227965"/>
            <a:endParaRPr lang="en-US"/>
          </a:p>
          <a:p>
            <a:pPr marL="227965" indent="-227965"/>
            <a:endParaRPr lang="en-US"/>
          </a:p>
          <a:p>
            <a:pPr marL="685165" lvl="1" indent="-227965"/>
            <a:endParaRPr lang="en-US"/>
          </a:p>
          <a:p>
            <a:pPr marL="1142365" lvl="2" indent="-227965"/>
            <a:endParaRPr lang="en-US"/>
          </a:p>
        </p:txBody>
      </p:sp>
    </p:spTree>
    <p:extLst>
      <p:ext uri="{BB962C8B-B14F-4D97-AF65-F5344CB8AC3E}">
        <p14:creationId xmlns:p14="http://schemas.microsoft.com/office/powerpoint/2010/main" val="31651757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39BB34-1F66-EC33-5A63-3E41E7C82678}"/>
              </a:ext>
            </a:extLst>
          </p:cNvPr>
          <p:cNvSpPr>
            <a:spLocks noGrp="1"/>
          </p:cNvSpPr>
          <p:nvPr>
            <p:ph type="ctrTitle"/>
            <p:custDataLst>
              <p:tags r:id="rId1"/>
            </p:custDataLst>
          </p:nvPr>
        </p:nvSpPr>
        <p:spPr>
          <a:xfrm>
            <a:off x="4519153" y="860035"/>
            <a:ext cx="6469678" cy="2389097"/>
          </a:xfrm>
        </p:spPr>
        <p:txBody>
          <a:bodyPr/>
          <a:lstStyle/>
          <a:p>
            <a:r>
              <a:rPr lang="fr-CA" sz="5400" dirty="0">
                <a:latin typeface="Thunder SemBd"/>
              </a:rPr>
              <a:t>Recommandations du Front commun sur la grève</a:t>
            </a:r>
          </a:p>
        </p:txBody>
      </p:sp>
      <p:sp>
        <p:nvSpPr>
          <p:cNvPr id="3" name="Sous-titre 2">
            <a:extLst>
              <a:ext uri="{FF2B5EF4-FFF2-40B4-BE49-F238E27FC236}">
                <a16:creationId xmlns:a16="http://schemas.microsoft.com/office/drawing/2014/main" id="{91EC5354-E296-D6BE-929B-2155B1B955EC}"/>
              </a:ext>
            </a:extLst>
          </p:cNvPr>
          <p:cNvSpPr>
            <a:spLocks noGrp="1"/>
          </p:cNvSpPr>
          <p:nvPr>
            <p:ph type="subTitle" idx="1"/>
            <p:custDataLst>
              <p:tags r:id="rId2"/>
            </p:custDataLst>
          </p:nvPr>
        </p:nvSpPr>
        <p:spPr/>
        <p:txBody>
          <a:bodyPr/>
          <a:lstStyle/>
          <a:p>
            <a:endParaRPr lang="fr-CA" dirty="0"/>
          </a:p>
        </p:txBody>
      </p:sp>
    </p:spTree>
    <p:extLst>
      <p:ext uri="{BB962C8B-B14F-4D97-AF65-F5344CB8AC3E}">
        <p14:creationId xmlns:p14="http://schemas.microsoft.com/office/powerpoint/2010/main" val="13412919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5A06B-91D9-452C-E43E-ADEDBEF23367}"/>
              </a:ext>
            </a:extLst>
          </p:cNvPr>
          <p:cNvSpPr>
            <a:spLocks noGrp="1"/>
          </p:cNvSpPr>
          <p:nvPr>
            <p:ph type="title"/>
            <p:custDataLst>
              <p:tags r:id="rId1"/>
            </p:custDataLst>
          </p:nvPr>
        </p:nvSpPr>
        <p:spPr/>
        <p:txBody>
          <a:bodyPr/>
          <a:lstStyle/>
          <a:p>
            <a:r>
              <a:rPr lang="en-US" sz="5050">
                <a:latin typeface="Thunder SemBd"/>
              </a:rPr>
              <a:t>Mandat</a:t>
            </a:r>
            <a:endParaRPr lang="en-US"/>
          </a:p>
        </p:txBody>
      </p:sp>
      <p:sp>
        <p:nvSpPr>
          <p:cNvPr id="3" name="Content Placeholder 2">
            <a:extLst>
              <a:ext uri="{FF2B5EF4-FFF2-40B4-BE49-F238E27FC236}">
                <a16:creationId xmlns:a16="http://schemas.microsoft.com/office/drawing/2014/main" id="{FF2A13C6-0D07-E17E-AA88-AFFED34DB57B}"/>
              </a:ext>
            </a:extLst>
          </p:cNvPr>
          <p:cNvSpPr>
            <a:spLocks noGrp="1"/>
          </p:cNvSpPr>
          <p:nvPr>
            <p:ph idx="1"/>
            <p:custDataLst>
              <p:tags r:id="rId2"/>
            </p:custDataLst>
          </p:nvPr>
        </p:nvSpPr>
        <p:spPr/>
        <p:txBody>
          <a:bodyPr vert="horz" lIns="91440" tIns="45720" rIns="91440" bIns="45720" rtlCol="0" anchor="t">
            <a:normAutofit/>
          </a:bodyPr>
          <a:lstStyle/>
          <a:p>
            <a:pPr marL="0" indent="0">
              <a:buNone/>
            </a:pPr>
            <a:r>
              <a:rPr lang="fr-CA" dirty="0"/>
              <a:t>Je mandate le [NOM DU SYNDICAT] pour déclencher, au moment jugé opportun, une grève pouvant aller jusqu’à la grève générale illimitée (GGI).</a:t>
            </a:r>
          </a:p>
          <a:p>
            <a:pPr marL="0" indent="0">
              <a:spcBef>
                <a:spcPts val="1800"/>
              </a:spcBef>
              <a:buNone/>
            </a:pPr>
            <a:r>
              <a:rPr lang="fr-CA" dirty="0"/>
              <a:t>Que le déclenchement de la GGI soit précédé de séquences de grève, et ce, en tenant compte de la conjoncture de négociation.</a:t>
            </a:r>
          </a:p>
          <a:p>
            <a:pPr marL="0" indent="0">
              <a:buNone/>
            </a:pPr>
            <a:endParaRPr lang="en-US" dirty="0"/>
          </a:p>
        </p:txBody>
      </p:sp>
      <p:sp>
        <p:nvSpPr>
          <p:cNvPr id="4" name="Slide Number Placeholder 3">
            <a:extLst>
              <a:ext uri="{FF2B5EF4-FFF2-40B4-BE49-F238E27FC236}">
                <a16:creationId xmlns:a16="http://schemas.microsoft.com/office/drawing/2014/main" id="{C94BF908-CFF6-6EA0-7D60-CD0C8597AF19}"/>
              </a:ext>
            </a:extLst>
          </p:cNvPr>
          <p:cNvSpPr>
            <a:spLocks noGrp="1"/>
          </p:cNvSpPr>
          <p:nvPr>
            <p:ph type="sldNum" sz="quarter" idx="12"/>
            <p:custDataLst>
              <p:tags r:id="rId3"/>
            </p:custDataLst>
          </p:nvPr>
        </p:nvSpPr>
        <p:spPr/>
        <p:txBody>
          <a:bodyPr/>
          <a:lstStyle/>
          <a:p>
            <a:fld id="{CB4B3EF7-0E3E-C746-BEA3-A898439CAD76}" type="slidenum">
              <a:rPr lang="fr-FR" smtClean="0"/>
              <a:pPr/>
              <a:t>29</a:t>
            </a:fld>
            <a:endParaRPr lang="fr-FR"/>
          </a:p>
        </p:txBody>
      </p:sp>
    </p:spTree>
    <p:extLst>
      <p:ext uri="{BB962C8B-B14F-4D97-AF65-F5344CB8AC3E}">
        <p14:creationId xmlns:p14="http://schemas.microsoft.com/office/powerpoint/2010/main" val="1341695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4863EAF3-A255-6758-D921-EE4D79A680B5}"/>
              </a:ext>
            </a:extLst>
          </p:cNvPr>
          <p:cNvSpPr>
            <a:spLocks noGrp="1"/>
          </p:cNvSpPr>
          <p:nvPr>
            <p:ph type="sldNum" sz="quarter" idx="12"/>
            <p:custDataLst>
              <p:tags r:id="rId1"/>
            </p:custDataLst>
          </p:nvPr>
        </p:nvSpPr>
        <p:spPr/>
        <p:txBody>
          <a:bodyPr/>
          <a:lstStyle/>
          <a:p>
            <a:fld id="{CB4B3EF7-0E3E-C746-BEA3-A898439CAD76}" type="slidenum">
              <a:rPr lang="fr-FR" smtClean="0"/>
              <a:pPr/>
              <a:t>3</a:t>
            </a:fld>
            <a:endParaRPr lang="fr-FR"/>
          </a:p>
        </p:txBody>
      </p:sp>
      <p:sp>
        <p:nvSpPr>
          <p:cNvPr id="2" name="Title 1">
            <a:extLst>
              <a:ext uri="{FF2B5EF4-FFF2-40B4-BE49-F238E27FC236}">
                <a16:creationId xmlns:a16="http://schemas.microsoft.com/office/drawing/2014/main" id="{0521997C-0257-536B-DEFF-B4E72F36260B}"/>
              </a:ext>
            </a:extLst>
          </p:cNvPr>
          <p:cNvSpPr>
            <a:spLocks noGrp="1"/>
          </p:cNvSpPr>
          <p:nvPr>
            <p:ph type="title"/>
            <p:custDataLst>
              <p:tags r:id="rId2"/>
            </p:custDataLst>
          </p:nvPr>
        </p:nvSpPr>
        <p:spPr/>
        <p:txBody>
          <a:bodyPr>
            <a:normAutofit/>
          </a:bodyPr>
          <a:lstStyle/>
          <a:p>
            <a:r>
              <a:rPr lang="en-US" sz="5100"/>
              <a:t>Le Québec a les </a:t>
            </a:r>
            <a:r>
              <a:rPr lang="fr-CA" sz="5100"/>
              <a:t>moyens</a:t>
            </a:r>
            <a:r>
              <a:rPr lang="en-US" sz="5100"/>
              <a:t> de </a:t>
            </a:r>
            <a:r>
              <a:rPr lang="fr-CA" sz="5100"/>
              <a:t>ses</a:t>
            </a:r>
            <a:r>
              <a:rPr lang="en-US" sz="5100"/>
              <a:t> ambitions</a:t>
            </a:r>
          </a:p>
        </p:txBody>
      </p:sp>
      <p:sp>
        <p:nvSpPr>
          <p:cNvPr id="3" name="Subtitle 2">
            <a:extLst>
              <a:ext uri="{FF2B5EF4-FFF2-40B4-BE49-F238E27FC236}">
                <a16:creationId xmlns:a16="http://schemas.microsoft.com/office/drawing/2014/main" id="{51AFD5B3-BD0B-E960-74F8-425913E2CBCF}"/>
              </a:ext>
            </a:extLst>
          </p:cNvPr>
          <p:cNvSpPr>
            <a:spLocks noGrp="1"/>
          </p:cNvSpPr>
          <p:nvPr>
            <p:ph idx="1"/>
            <p:custDataLst>
              <p:tags r:id="rId3"/>
            </p:custDataLst>
          </p:nvPr>
        </p:nvSpPr>
        <p:spPr>
          <a:xfrm>
            <a:off x="578722" y="1561782"/>
            <a:ext cx="11138026" cy="4780467"/>
          </a:xfrm>
        </p:spPr>
        <p:txBody>
          <a:bodyPr vert="horz" lIns="91440" tIns="45720" rIns="91440" bIns="45720" rtlCol="0" anchor="t">
            <a:normAutofit/>
          </a:bodyPr>
          <a:lstStyle/>
          <a:p>
            <a:pPr marL="227965" indent="-227965">
              <a:spcBef>
                <a:spcPts val="2000"/>
              </a:spcBef>
            </a:pPr>
            <a:r>
              <a:rPr lang="fr-CA" sz="2000">
                <a:latin typeface="Epilogue"/>
              </a:rPr>
              <a:t>Peu</a:t>
            </a:r>
            <a:r>
              <a:rPr lang="en-US" sz="2000">
                <a:latin typeface="Epilogue"/>
              </a:rPr>
              <a:t> </a:t>
            </a:r>
            <a:r>
              <a:rPr lang="fr-CA" sz="2000">
                <a:latin typeface="Epilogue"/>
              </a:rPr>
              <a:t>importe</a:t>
            </a:r>
            <a:r>
              <a:rPr lang="en-US" sz="2000">
                <a:latin typeface="Epilogue"/>
              </a:rPr>
              <a:t> que </a:t>
            </a:r>
            <a:r>
              <a:rPr lang="fr-CA" sz="2000">
                <a:latin typeface="Epilogue"/>
              </a:rPr>
              <a:t>l’on</a:t>
            </a:r>
            <a:r>
              <a:rPr lang="en-US" sz="2000">
                <a:latin typeface="Epilogue"/>
              </a:rPr>
              <a:t> </a:t>
            </a:r>
            <a:r>
              <a:rPr lang="fr-CA" sz="2000">
                <a:latin typeface="Epilogue"/>
              </a:rPr>
              <a:t>soit</a:t>
            </a:r>
            <a:r>
              <a:rPr lang="en-US" sz="2000">
                <a:latin typeface="Epilogue"/>
              </a:rPr>
              <a:t> </a:t>
            </a:r>
            <a:r>
              <a:rPr lang="fr-CA" sz="2000">
                <a:latin typeface="Epilogue"/>
              </a:rPr>
              <a:t>en</a:t>
            </a:r>
            <a:r>
              <a:rPr lang="en-US" sz="2000">
                <a:latin typeface="Epilogue"/>
              </a:rPr>
              <a:t> </a:t>
            </a:r>
            <a:r>
              <a:rPr lang="fr-CA" sz="2000">
                <a:latin typeface="Epilogue"/>
              </a:rPr>
              <a:t>croissance</a:t>
            </a:r>
            <a:r>
              <a:rPr lang="en-US" sz="2000">
                <a:latin typeface="Epilogue"/>
              </a:rPr>
              <a:t> </a:t>
            </a:r>
            <a:r>
              <a:rPr lang="fr-CA" sz="2000">
                <a:latin typeface="Epilogue"/>
              </a:rPr>
              <a:t>ou</a:t>
            </a:r>
            <a:r>
              <a:rPr lang="en-US" sz="2000">
                <a:latin typeface="Epilogue"/>
              </a:rPr>
              <a:t> </a:t>
            </a:r>
            <a:r>
              <a:rPr lang="fr-CA" sz="2000">
                <a:latin typeface="Epilogue"/>
              </a:rPr>
              <a:t>en</a:t>
            </a:r>
            <a:r>
              <a:rPr lang="en-US" sz="2000">
                <a:latin typeface="Epilogue"/>
              </a:rPr>
              <a:t> </a:t>
            </a:r>
            <a:r>
              <a:rPr lang="fr-CA" sz="2000">
                <a:latin typeface="Epilogue"/>
              </a:rPr>
              <a:t>ralentissement</a:t>
            </a:r>
            <a:r>
              <a:rPr lang="en-US" sz="2000">
                <a:latin typeface="Epilogue"/>
              </a:rPr>
              <a:t> </a:t>
            </a:r>
            <a:r>
              <a:rPr lang="fr-CA" sz="2000">
                <a:latin typeface="Epilogue"/>
              </a:rPr>
              <a:t>économique</a:t>
            </a:r>
            <a:r>
              <a:rPr lang="en-US" sz="2000">
                <a:latin typeface="Epilogue"/>
              </a:rPr>
              <a:t>, </a:t>
            </a:r>
            <a:r>
              <a:rPr lang="fr-CA" sz="2000">
                <a:latin typeface="Epilogue"/>
              </a:rPr>
              <a:t>en</a:t>
            </a:r>
            <a:r>
              <a:rPr lang="en-US" sz="2000">
                <a:latin typeface="Epilogue"/>
              </a:rPr>
              <a:t> surplus </a:t>
            </a:r>
            <a:r>
              <a:rPr lang="fr-CA" sz="2000">
                <a:latin typeface="Epilogue"/>
              </a:rPr>
              <a:t>budgétaire</a:t>
            </a:r>
            <a:r>
              <a:rPr lang="en-US" sz="2000">
                <a:latin typeface="Epilogue"/>
              </a:rPr>
              <a:t> </a:t>
            </a:r>
            <a:r>
              <a:rPr lang="fr-CA" sz="2000">
                <a:latin typeface="Epilogue"/>
              </a:rPr>
              <a:t>ou</a:t>
            </a:r>
            <a:r>
              <a:rPr lang="en-US" sz="2000">
                <a:latin typeface="Epilogue"/>
              </a:rPr>
              <a:t> </a:t>
            </a:r>
            <a:r>
              <a:rPr lang="fr-CA" sz="2000">
                <a:latin typeface="Epilogue"/>
              </a:rPr>
              <a:t>en</a:t>
            </a:r>
            <a:r>
              <a:rPr lang="en-US" sz="2000">
                <a:latin typeface="Epilogue"/>
              </a:rPr>
              <a:t> </a:t>
            </a:r>
            <a:r>
              <a:rPr lang="fr-CA" sz="2000">
                <a:latin typeface="Epilogue"/>
              </a:rPr>
              <a:t>déficit</a:t>
            </a:r>
            <a:r>
              <a:rPr lang="en-US" sz="2000">
                <a:latin typeface="Epilogue"/>
              </a:rPr>
              <a:t>, le </a:t>
            </a:r>
            <a:r>
              <a:rPr lang="fr-CA" sz="2000">
                <a:latin typeface="Epilogue"/>
              </a:rPr>
              <a:t>gouvernement</a:t>
            </a:r>
            <a:r>
              <a:rPr lang="en-US" sz="2000">
                <a:latin typeface="Epilogue"/>
              </a:rPr>
              <a:t> a </a:t>
            </a:r>
            <a:r>
              <a:rPr lang="fr-CA" sz="2000">
                <a:latin typeface="Epilogue"/>
              </a:rPr>
              <a:t>toujours</a:t>
            </a:r>
            <a:r>
              <a:rPr lang="en-US" sz="2000">
                <a:latin typeface="Epilogue"/>
              </a:rPr>
              <a:t> un </a:t>
            </a:r>
            <a:r>
              <a:rPr lang="fr-CA" sz="2000">
                <a:latin typeface="Epilogue"/>
              </a:rPr>
              <a:t>prétexte</a:t>
            </a:r>
            <a:r>
              <a:rPr lang="en-US" sz="2000">
                <a:latin typeface="Epilogue"/>
              </a:rPr>
              <a:t> pour nous demander de nous </a:t>
            </a:r>
            <a:r>
              <a:rPr lang="fr-CA" sz="2000">
                <a:latin typeface="Epilogue"/>
              </a:rPr>
              <a:t>serrer</a:t>
            </a:r>
            <a:r>
              <a:rPr lang="en-US" sz="2000">
                <a:latin typeface="Epilogue"/>
              </a:rPr>
              <a:t> la ceinture </a:t>
            </a:r>
            <a:endParaRPr lang="fr-FR" sz="2000">
              <a:latin typeface="Epilogue"/>
            </a:endParaRPr>
          </a:p>
          <a:p>
            <a:pPr marL="227965" indent="-227965">
              <a:spcBef>
                <a:spcPts val="2000"/>
              </a:spcBef>
            </a:pPr>
            <a:r>
              <a:rPr lang="en-US" sz="2000">
                <a:latin typeface="Epilogue"/>
              </a:rPr>
              <a:t>Malgré la crise sanitaire passée, </a:t>
            </a:r>
            <a:r>
              <a:rPr lang="fr-CA" sz="2000">
                <a:latin typeface="Epilogue"/>
              </a:rPr>
              <a:t>l'explosion</a:t>
            </a:r>
            <a:r>
              <a:rPr lang="en-US" sz="2000">
                <a:latin typeface="Epilogue"/>
              </a:rPr>
              <a:t> de </a:t>
            </a:r>
            <a:r>
              <a:rPr lang="fr-CA" sz="2000">
                <a:latin typeface="Epilogue"/>
              </a:rPr>
              <a:t>l'inflation</a:t>
            </a:r>
            <a:r>
              <a:rPr lang="en-US" sz="2000">
                <a:latin typeface="Epilogue"/>
              </a:rPr>
              <a:t> et les </a:t>
            </a:r>
            <a:r>
              <a:rPr lang="fr-CA" sz="2000">
                <a:latin typeface="Epilogue"/>
              </a:rPr>
              <a:t>conséquences</a:t>
            </a:r>
            <a:r>
              <a:rPr lang="en-US" sz="2000">
                <a:latin typeface="Epilogue"/>
              </a:rPr>
              <a:t> de la </a:t>
            </a:r>
            <a:r>
              <a:rPr lang="fr-CA" sz="2000">
                <a:latin typeface="Epilogue"/>
              </a:rPr>
              <a:t>hausse</a:t>
            </a:r>
            <a:r>
              <a:rPr lang="en-US" sz="2000">
                <a:latin typeface="Epilogue"/>
              </a:rPr>
              <a:t> des </a:t>
            </a:r>
            <a:r>
              <a:rPr lang="fr-CA" sz="2000">
                <a:latin typeface="Epilogue"/>
              </a:rPr>
              <a:t>taux</a:t>
            </a:r>
            <a:r>
              <a:rPr lang="en-US" sz="2000">
                <a:latin typeface="Epilogue"/>
              </a:rPr>
              <a:t> </a:t>
            </a:r>
            <a:r>
              <a:rPr lang="fr-CA" sz="2000">
                <a:latin typeface="Epilogue"/>
              </a:rPr>
              <a:t>d'intérêt</a:t>
            </a:r>
            <a:r>
              <a:rPr lang="en-US" sz="2000">
                <a:latin typeface="Epilogue"/>
              </a:rPr>
              <a:t>, les finances</a:t>
            </a:r>
            <a:r>
              <a:rPr lang="en-US" sz="2000">
                <a:solidFill>
                  <a:schemeClr val="bg1"/>
                </a:solidFill>
                <a:latin typeface="Epilogue"/>
              </a:rPr>
              <a:t> </a:t>
            </a:r>
            <a:r>
              <a:rPr lang="en-US" sz="2000">
                <a:latin typeface="Epilogue"/>
              </a:rPr>
              <a:t>du </a:t>
            </a:r>
            <a:r>
              <a:rPr lang="fr-CA" sz="2000">
                <a:latin typeface="Epilogue"/>
              </a:rPr>
              <a:t>gouvernement</a:t>
            </a:r>
            <a:r>
              <a:rPr lang="en-US" sz="2000">
                <a:latin typeface="Epilogue"/>
              </a:rPr>
              <a:t> </a:t>
            </a:r>
            <a:r>
              <a:rPr lang="fr-CA" sz="2000">
                <a:latin typeface="Epilogue"/>
              </a:rPr>
              <a:t>offrent</a:t>
            </a:r>
            <a:r>
              <a:rPr lang="en-US" sz="2000">
                <a:latin typeface="Epilogue"/>
              </a:rPr>
              <a:t> la </a:t>
            </a:r>
            <a:r>
              <a:rPr lang="fr-CA" sz="2000">
                <a:latin typeface="Epilogue"/>
              </a:rPr>
              <a:t>possibilité</a:t>
            </a:r>
            <a:r>
              <a:rPr lang="en-US" sz="2000">
                <a:latin typeface="Epilogue"/>
              </a:rPr>
              <a:t> de </a:t>
            </a:r>
            <a:r>
              <a:rPr lang="fr-CA" sz="2000">
                <a:latin typeface="Epilogue"/>
              </a:rPr>
              <a:t>prioriser</a:t>
            </a:r>
            <a:r>
              <a:rPr lang="en-US" sz="2000">
                <a:latin typeface="Epilogue"/>
              </a:rPr>
              <a:t> le </a:t>
            </a:r>
            <a:r>
              <a:rPr lang="fr-CA" sz="2000">
                <a:latin typeface="Epilogue"/>
              </a:rPr>
              <a:t>développement</a:t>
            </a:r>
            <a:r>
              <a:rPr lang="en-US" sz="2000">
                <a:latin typeface="Epilogue"/>
              </a:rPr>
              <a:t> des services publics et la reconnaissance de </a:t>
            </a:r>
            <a:r>
              <a:rPr lang="fr-CA" sz="2000">
                <a:latin typeface="Epilogue"/>
              </a:rPr>
              <a:t>celles</a:t>
            </a:r>
            <a:r>
              <a:rPr lang="en-US" sz="2000">
                <a:latin typeface="Epilogue"/>
              </a:rPr>
              <a:t> et de </a:t>
            </a:r>
            <a:r>
              <a:rPr lang="fr-CA" sz="2000">
                <a:latin typeface="Epilogue"/>
              </a:rPr>
              <a:t>ceux</a:t>
            </a:r>
            <a:r>
              <a:rPr lang="en-US" sz="2000">
                <a:latin typeface="Epilogue"/>
              </a:rPr>
              <a:t> qui les </a:t>
            </a:r>
            <a:r>
              <a:rPr lang="fr-CA" sz="2000">
                <a:latin typeface="Epilogue"/>
              </a:rPr>
              <a:t>offrent</a:t>
            </a:r>
          </a:p>
          <a:p>
            <a:pPr marL="227965" indent="-227965">
              <a:spcBef>
                <a:spcPts val="2000"/>
              </a:spcBef>
            </a:pPr>
            <a:r>
              <a:rPr lang="en-US" sz="2000">
                <a:latin typeface="Epilogue"/>
              </a:rPr>
              <a:t>Les finances </a:t>
            </a:r>
            <a:r>
              <a:rPr lang="fr-CA" sz="2000">
                <a:latin typeface="Epilogue"/>
              </a:rPr>
              <a:t>publiques</a:t>
            </a:r>
            <a:r>
              <a:rPr lang="en-US" sz="2000">
                <a:latin typeface="Epilogue"/>
              </a:rPr>
              <a:t> </a:t>
            </a:r>
            <a:r>
              <a:rPr lang="fr-CA" sz="2000">
                <a:latin typeface="Epilogue"/>
              </a:rPr>
              <a:t>s'améliorent</a:t>
            </a:r>
            <a:r>
              <a:rPr lang="en-US" sz="2000">
                <a:latin typeface="Epilogue"/>
              </a:rPr>
              <a:t> plus </a:t>
            </a:r>
            <a:r>
              <a:rPr lang="fr-CA" sz="2000">
                <a:latin typeface="Epilogue"/>
              </a:rPr>
              <a:t>vite</a:t>
            </a:r>
            <a:r>
              <a:rPr lang="en-US" sz="2000">
                <a:latin typeface="Epilogue"/>
              </a:rPr>
              <a:t> que </a:t>
            </a:r>
            <a:r>
              <a:rPr lang="fr-CA" sz="2000">
                <a:latin typeface="Epilogue"/>
              </a:rPr>
              <a:t>prévu</a:t>
            </a:r>
            <a:r>
              <a:rPr lang="en-US" sz="2000">
                <a:latin typeface="Epilogue"/>
              </a:rPr>
              <a:t>. De plus, les </a:t>
            </a:r>
            <a:r>
              <a:rPr lang="fr-CA" sz="2000">
                <a:latin typeface="Epilogue"/>
              </a:rPr>
              <a:t>objectifs</a:t>
            </a:r>
            <a:r>
              <a:rPr lang="en-US" sz="2000">
                <a:latin typeface="Epilogue"/>
              </a:rPr>
              <a:t> du </a:t>
            </a:r>
            <a:r>
              <a:rPr lang="fr-CA" sz="2000">
                <a:latin typeface="Epilogue"/>
              </a:rPr>
              <a:t>gouvernement</a:t>
            </a:r>
            <a:r>
              <a:rPr lang="en-US" sz="2000">
                <a:latin typeface="Epilogue"/>
              </a:rPr>
              <a:t> de </a:t>
            </a:r>
            <a:r>
              <a:rPr lang="fr-CA" sz="2000">
                <a:latin typeface="Epilogue"/>
              </a:rPr>
              <a:t>réduction</a:t>
            </a:r>
            <a:r>
              <a:rPr lang="en-US" sz="2000">
                <a:latin typeface="Epilogue"/>
              </a:rPr>
              <a:t> de la </a:t>
            </a:r>
            <a:r>
              <a:rPr lang="fr-CA" sz="2000">
                <a:latin typeface="Epilogue"/>
              </a:rPr>
              <a:t>dette</a:t>
            </a:r>
            <a:r>
              <a:rPr lang="en-US" sz="2000">
                <a:latin typeface="Epilogue"/>
              </a:rPr>
              <a:t> pour 2025-2026 </a:t>
            </a:r>
            <a:r>
              <a:rPr lang="fr-CA" sz="2000">
                <a:latin typeface="Epilogue"/>
              </a:rPr>
              <a:t>ont</a:t>
            </a:r>
            <a:r>
              <a:rPr lang="en-US" sz="2000">
                <a:latin typeface="Epilogue"/>
              </a:rPr>
              <a:t> </a:t>
            </a:r>
            <a:r>
              <a:rPr lang="fr-CA" sz="2000">
                <a:latin typeface="Epilogue"/>
              </a:rPr>
              <a:t>été</a:t>
            </a:r>
            <a:r>
              <a:rPr lang="en-US" sz="2000">
                <a:latin typeface="Epilogue"/>
              </a:rPr>
              <a:t> </a:t>
            </a:r>
            <a:r>
              <a:rPr lang="fr-CA" sz="2000">
                <a:latin typeface="Epilogue"/>
              </a:rPr>
              <a:t>atteints</a:t>
            </a:r>
            <a:r>
              <a:rPr lang="en-US" sz="2000">
                <a:latin typeface="Epilogue"/>
              </a:rPr>
              <a:t> trois </a:t>
            </a:r>
            <a:r>
              <a:rPr lang="fr-CA" sz="2000">
                <a:latin typeface="Epilogue"/>
              </a:rPr>
              <a:t>ans</a:t>
            </a:r>
            <a:r>
              <a:rPr lang="en-US" sz="2000">
                <a:latin typeface="Epilogue"/>
              </a:rPr>
              <a:t> plus </a:t>
            </a:r>
            <a:r>
              <a:rPr lang="fr-CA" sz="2000">
                <a:latin typeface="Epilogue"/>
              </a:rPr>
              <a:t>tôt</a:t>
            </a:r>
            <a:r>
              <a:rPr lang="en-US" sz="2000">
                <a:latin typeface="Epilogue"/>
              </a:rPr>
              <a:t> que </a:t>
            </a:r>
            <a:r>
              <a:rPr lang="fr-CA" sz="2000">
                <a:latin typeface="Epilogue"/>
              </a:rPr>
              <a:t>prévu</a:t>
            </a:r>
            <a:endParaRPr lang="fr-CA" sz="2000" strike="sngStrike">
              <a:latin typeface="Epilogue"/>
            </a:endParaRPr>
          </a:p>
          <a:p>
            <a:pPr marL="227965" indent="-227965">
              <a:spcBef>
                <a:spcPts val="2000"/>
              </a:spcBef>
            </a:pPr>
            <a:r>
              <a:rPr lang="en-US" sz="2000">
                <a:latin typeface="Epilogue"/>
              </a:rPr>
              <a:t>Le </a:t>
            </a:r>
            <a:r>
              <a:rPr lang="fr-CA" sz="2000">
                <a:latin typeface="Epilogue"/>
              </a:rPr>
              <a:t>gouvernement</a:t>
            </a:r>
            <a:r>
              <a:rPr lang="en-US" sz="2000">
                <a:latin typeface="Epilogue"/>
              </a:rPr>
              <a:t> a </a:t>
            </a:r>
            <a:r>
              <a:rPr lang="fr-CA" sz="2000">
                <a:latin typeface="Epilogue"/>
              </a:rPr>
              <a:t>tous</a:t>
            </a:r>
            <a:r>
              <a:rPr lang="en-US" sz="2000">
                <a:latin typeface="Epilogue"/>
              </a:rPr>
              <a:t> les </a:t>
            </a:r>
            <a:r>
              <a:rPr lang="fr-CA" sz="2000">
                <a:latin typeface="Epilogue"/>
              </a:rPr>
              <a:t>moyens</a:t>
            </a:r>
            <a:r>
              <a:rPr lang="en-US" sz="2000">
                <a:latin typeface="Epilogue"/>
              </a:rPr>
              <a:t> pour </a:t>
            </a:r>
            <a:r>
              <a:rPr lang="fr-CA" sz="2000">
                <a:latin typeface="Epilogue"/>
              </a:rPr>
              <a:t>investir,</a:t>
            </a:r>
            <a:r>
              <a:rPr lang="en-US" sz="2000">
                <a:latin typeface="Epilogue"/>
              </a:rPr>
              <a:t> tant dans </a:t>
            </a:r>
            <a:r>
              <a:rPr lang="fr-CA" sz="2000">
                <a:latin typeface="Epilogue"/>
              </a:rPr>
              <a:t>l'amélioration</a:t>
            </a:r>
            <a:r>
              <a:rPr lang="en-US" sz="2000">
                <a:latin typeface="Epilogue"/>
              </a:rPr>
              <a:t> des conditions de travail et de pratique que dans </a:t>
            </a:r>
            <a:r>
              <a:rPr lang="fr-CA" sz="2000">
                <a:latin typeface="Epilogue"/>
              </a:rPr>
              <a:t>l’amélioration</a:t>
            </a:r>
            <a:r>
              <a:rPr lang="en-US" sz="2000">
                <a:latin typeface="Epilogue"/>
              </a:rPr>
              <a:t> des conditions </a:t>
            </a:r>
            <a:r>
              <a:rPr lang="fr-CA" sz="2000">
                <a:latin typeface="Epilogue"/>
              </a:rPr>
              <a:t>salariales</a:t>
            </a:r>
          </a:p>
        </p:txBody>
      </p:sp>
    </p:spTree>
    <p:extLst>
      <p:ext uri="{BB962C8B-B14F-4D97-AF65-F5344CB8AC3E}">
        <p14:creationId xmlns:p14="http://schemas.microsoft.com/office/powerpoint/2010/main" val="11670381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BF9A"/>
        </a:solidFill>
        <a:effectLst/>
      </p:bgPr>
    </p:bg>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BA325965-000C-6C48-9746-23BCFB68ABAE}"/>
              </a:ext>
            </a:extLst>
          </p:cNvPr>
          <p:cNvPicPr>
            <a:picLocks noChangeAspect="1"/>
          </p:cNvPicPr>
          <p:nvPr>
            <p:custDataLst>
              <p:tags r:id="rId1"/>
            </p:custDataLst>
          </p:nvPr>
        </p:nvPicPr>
        <p:blipFill>
          <a:blip r:embed="rId4"/>
          <a:stretch>
            <a:fillRect/>
          </a:stretch>
        </p:blipFill>
        <p:spPr>
          <a:xfrm>
            <a:off x="2209800" y="644676"/>
            <a:ext cx="7772400" cy="5541433"/>
          </a:xfrm>
          <a:prstGeom prst="rect">
            <a:avLst/>
          </a:prstGeom>
        </p:spPr>
      </p:pic>
      <p:sp>
        <p:nvSpPr>
          <p:cNvPr id="2" name="Espace réservé du numéro de diapositive 1">
            <a:extLst>
              <a:ext uri="{FF2B5EF4-FFF2-40B4-BE49-F238E27FC236}">
                <a16:creationId xmlns:a16="http://schemas.microsoft.com/office/drawing/2014/main" id="{3F21D2A1-47C2-4536-A395-900BAE36DCB2}"/>
              </a:ext>
            </a:extLst>
          </p:cNvPr>
          <p:cNvSpPr>
            <a:spLocks noGrp="1"/>
          </p:cNvSpPr>
          <p:nvPr>
            <p:ph type="sldNum" sz="quarter" idx="12"/>
            <p:custDataLst>
              <p:tags r:id="rId2"/>
            </p:custDataLst>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35AEC5-E996-0243-BC29-190F9F3BD6DD}"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34388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18E6BF-ED29-93BE-3B7A-C4696D2394A2}"/>
              </a:ext>
            </a:extLst>
          </p:cNvPr>
          <p:cNvSpPr>
            <a:spLocks noGrp="1"/>
          </p:cNvSpPr>
          <p:nvPr>
            <p:ph type="title"/>
            <p:custDataLst>
              <p:tags r:id="rId1"/>
            </p:custDataLst>
          </p:nvPr>
        </p:nvSpPr>
        <p:spPr>
          <a:xfrm>
            <a:off x="477748" y="457201"/>
            <a:ext cx="3784966" cy="506668"/>
          </a:xfrm>
        </p:spPr>
        <p:txBody>
          <a:bodyPr/>
          <a:lstStyle/>
          <a:p>
            <a:r>
              <a:rPr lang="fr-CA" sz="2800"/>
              <a:t>Pour en apprendre plus</a:t>
            </a:r>
          </a:p>
        </p:txBody>
      </p:sp>
      <p:sp>
        <p:nvSpPr>
          <p:cNvPr id="3" name="Espace réservé du contenu 2">
            <a:extLst>
              <a:ext uri="{FF2B5EF4-FFF2-40B4-BE49-F238E27FC236}">
                <a16:creationId xmlns:a16="http://schemas.microsoft.com/office/drawing/2014/main" id="{EE5350C9-43DC-2582-0678-245267C5B7FE}"/>
              </a:ext>
            </a:extLst>
          </p:cNvPr>
          <p:cNvSpPr>
            <a:spLocks noGrp="1"/>
          </p:cNvSpPr>
          <p:nvPr>
            <p:ph idx="1"/>
            <p:custDataLst>
              <p:tags r:id="rId2"/>
            </p:custDataLst>
          </p:nvPr>
        </p:nvSpPr>
        <p:spPr>
          <a:xfrm>
            <a:off x="4481975" y="457201"/>
            <a:ext cx="7232277" cy="5530644"/>
          </a:xfrm>
        </p:spPr>
        <p:txBody>
          <a:bodyPr>
            <a:normAutofit lnSpcReduction="10000"/>
          </a:bodyPr>
          <a:lstStyle/>
          <a:p>
            <a:r>
              <a:rPr lang="fr-CA" sz="2000" b="1" dirty="0"/>
              <a:t>Nos revendications en Front commun </a:t>
            </a:r>
            <a:r>
              <a:rPr lang="fr-CA" sz="2000" dirty="0"/>
              <a:t>: </a:t>
            </a:r>
            <a:r>
              <a:rPr lang="fr-CA" sz="2000" dirty="0">
                <a:hlinkClick r:id="rId6"/>
              </a:rPr>
              <a:t>cliquez ici</a:t>
            </a:r>
            <a:endParaRPr lang="fr-CA" sz="2000" dirty="0"/>
          </a:p>
          <a:p>
            <a:pPr>
              <a:spcBef>
                <a:spcPts val="1800"/>
              </a:spcBef>
            </a:pPr>
            <a:r>
              <a:rPr lang="fr-CA" sz="2000" dirty="0"/>
              <a:t>Infographie sur le salaire : </a:t>
            </a:r>
            <a:r>
              <a:rPr lang="fr-CA" sz="2000" dirty="0">
                <a:hlinkClick r:id="rId7"/>
              </a:rPr>
              <a:t>cliquez ici</a:t>
            </a:r>
            <a:endParaRPr lang="fr-CA" sz="2000" dirty="0"/>
          </a:p>
          <a:p>
            <a:pPr>
              <a:spcBef>
                <a:spcPts val="1800"/>
              </a:spcBef>
            </a:pPr>
            <a:r>
              <a:rPr lang="fr-CA" sz="2000" dirty="0"/>
              <a:t>Infographie sur la retraite : </a:t>
            </a:r>
            <a:r>
              <a:rPr lang="fr-CA" sz="2000" dirty="0">
                <a:hlinkClick r:id="rId8"/>
              </a:rPr>
              <a:t>cliquez ici</a:t>
            </a:r>
            <a:endParaRPr lang="fr-CA" sz="2000" dirty="0"/>
          </a:p>
          <a:p>
            <a:pPr>
              <a:spcBef>
                <a:spcPts val="1800"/>
              </a:spcBef>
            </a:pPr>
            <a:r>
              <a:rPr lang="fr-CA" sz="2000" dirty="0"/>
              <a:t>Info-négo </a:t>
            </a:r>
            <a:r>
              <a:rPr lang="fr-CA" sz="2000" dirty="0">
                <a:latin typeface="Calibri Light" panose="020F0302020204030204" pitchFamily="34" charset="0"/>
                <a:cs typeface="Calibri Light" panose="020F0302020204030204" pitchFamily="34" charset="0"/>
              </a:rPr>
              <a:t>•</a:t>
            </a:r>
            <a:r>
              <a:rPr lang="fr-CA" sz="2000" dirty="0"/>
              <a:t> « Les offres » du gouvernement au Front commun : une grave insulte… : </a:t>
            </a:r>
            <a:r>
              <a:rPr lang="fr-CA" sz="2000" dirty="0">
                <a:hlinkClick r:id="rId9"/>
              </a:rPr>
              <a:t>cliquez ici</a:t>
            </a:r>
            <a:endParaRPr lang="fr-CA" sz="2000" dirty="0"/>
          </a:p>
          <a:p>
            <a:pPr>
              <a:spcBef>
                <a:spcPts val="1800"/>
              </a:spcBef>
            </a:pPr>
            <a:r>
              <a:rPr lang="fr-CA" sz="2000" dirty="0"/>
              <a:t>Info-négo retraite </a:t>
            </a:r>
            <a:r>
              <a:rPr lang="fr-CA" sz="2000" dirty="0">
                <a:latin typeface="Calibri Light" panose="020F0302020204030204" pitchFamily="34" charset="0"/>
                <a:cs typeface="Calibri Light" panose="020F0302020204030204" pitchFamily="34" charset="0"/>
              </a:rPr>
              <a:t>•</a:t>
            </a:r>
            <a:r>
              <a:rPr lang="fr-CA" sz="2000" dirty="0"/>
              <a:t> Un régime de retraite en excellente santé… : </a:t>
            </a:r>
            <a:r>
              <a:rPr lang="fr-CA" sz="2000" dirty="0">
                <a:hlinkClick r:id="rId10"/>
              </a:rPr>
              <a:t>cliquez ici</a:t>
            </a:r>
            <a:endParaRPr lang="fr-CA" sz="2000" dirty="0"/>
          </a:p>
          <a:p>
            <a:pPr>
              <a:spcBef>
                <a:spcPts val="1800"/>
              </a:spcBef>
            </a:pPr>
            <a:r>
              <a:rPr lang="fr-CA" sz="2000" dirty="0"/>
              <a:t>Info-négo retraite : Les attaques de la CAQ à notre régime de retraite sont sérieuses : </a:t>
            </a:r>
            <a:r>
              <a:rPr lang="fr-CA" sz="2000" dirty="0">
                <a:hlinkClick r:id="rId11"/>
              </a:rPr>
              <a:t>cliquez ici</a:t>
            </a:r>
            <a:endParaRPr lang="fr-CA" sz="2000" dirty="0"/>
          </a:p>
          <a:p>
            <a:pPr>
              <a:spcBef>
                <a:spcPts val="1800"/>
              </a:spcBef>
            </a:pPr>
            <a:r>
              <a:rPr lang="fr-CA" sz="2000" dirty="0"/>
              <a:t>Qu’est-ce qui s’en vient cet automne : </a:t>
            </a:r>
            <a:r>
              <a:rPr lang="fr-CA" sz="2000" dirty="0">
                <a:hlinkClick r:id="rId12"/>
              </a:rPr>
              <a:t>cliquez ici</a:t>
            </a:r>
            <a:endParaRPr lang="fr-CA" sz="2000" dirty="0"/>
          </a:p>
          <a:p>
            <a:pPr marL="0" indent="0" algn="ctr">
              <a:spcBef>
                <a:spcPts val="3000"/>
              </a:spcBef>
              <a:buNone/>
            </a:pPr>
            <a:r>
              <a:rPr lang="fr-CA" b="1" dirty="0"/>
              <a:t>Pour en savoir davantage</a:t>
            </a:r>
          </a:p>
          <a:p>
            <a:pPr marL="0" indent="0" algn="ctr">
              <a:spcBef>
                <a:spcPts val="600"/>
              </a:spcBef>
              <a:buNone/>
            </a:pPr>
            <a:r>
              <a:rPr lang="fr-CA" b="1" dirty="0">
                <a:hlinkClick r:id="rId13"/>
              </a:rPr>
              <a:t>Frontcommun.org/</a:t>
            </a:r>
            <a:endParaRPr lang="fr-CA" b="1" dirty="0"/>
          </a:p>
          <a:p>
            <a:endParaRPr lang="fr-CA" dirty="0"/>
          </a:p>
          <a:p>
            <a:endParaRPr lang="fr-CA" dirty="0"/>
          </a:p>
        </p:txBody>
      </p:sp>
      <p:sp>
        <p:nvSpPr>
          <p:cNvPr id="4" name="Espace réservé du texte 3">
            <a:extLst>
              <a:ext uri="{FF2B5EF4-FFF2-40B4-BE49-F238E27FC236}">
                <a16:creationId xmlns:a16="http://schemas.microsoft.com/office/drawing/2014/main" id="{27524124-4D04-53E7-F1F6-687C97A7F17E}"/>
              </a:ext>
            </a:extLst>
          </p:cNvPr>
          <p:cNvSpPr>
            <a:spLocks noGrp="1"/>
          </p:cNvSpPr>
          <p:nvPr>
            <p:ph type="body" sz="half" idx="2"/>
            <p:custDataLst>
              <p:tags r:id="rId3"/>
            </p:custDataLst>
          </p:nvPr>
        </p:nvSpPr>
        <p:spPr/>
        <p:txBody>
          <a:bodyPr/>
          <a:lstStyle/>
          <a:p>
            <a:r>
              <a:rPr lang="fr-CA" dirty="0"/>
              <a:t>Liens utiles</a:t>
            </a:r>
          </a:p>
        </p:txBody>
      </p:sp>
      <p:sp>
        <p:nvSpPr>
          <p:cNvPr id="5" name="Espace réservé du numéro de diapositive 4">
            <a:extLst>
              <a:ext uri="{FF2B5EF4-FFF2-40B4-BE49-F238E27FC236}">
                <a16:creationId xmlns:a16="http://schemas.microsoft.com/office/drawing/2014/main" id="{9E2B98C3-B0B9-5807-6AA9-B651CA5675C6}"/>
              </a:ext>
            </a:extLst>
          </p:cNvPr>
          <p:cNvSpPr>
            <a:spLocks noGrp="1"/>
          </p:cNvSpPr>
          <p:nvPr>
            <p:ph type="sldNum" sz="quarter" idx="12"/>
            <p:custDataLst>
              <p:tags r:id="rId4"/>
            </p:custDataLst>
          </p:nvPr>
        </p:nvSpPr>
        <p:spPr/>
        <p:txBody>
          <a:bodyPr/>
          <a:lstStyle/>
          <a:p>
            <a:fld id="{CB4B3EF7-0E3E-C746-BEA3-A898439CAD76}" type="slidenum">
              <a:rPr lang="fr-FR" smtClean="0"/>
              <a:pPr/>
              <a:t>31</a:t>
            </a:fld>
            <a:endParaRPr lang="fr-FR"/>
          </a:p>
        </p:txBody>
      </p:sp>
    </p:spTree>
    <p:extLst>
      <p:ext uri="{BB962C8B-B14F-4D97-AF65-F5344CB8AC3E}">
        <p14:creationId xmlns:p14="http://schemas.microsoft.com/office/powerpoint/2010/main" val="3722409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9AE1415D-6675-E2A3-C685-0CFB2D98F0D2}"/>
              </a:ext>
            </a:extLst>
          </p:cNvPr>
          <p:cNvSpPr>
            <a:spLocks noGrp="1"/>
          </p:cNvSpPr>
          <p:nvPr>
            <p:ph type="ctrTitle"/>
            <p:custDataLst>
              <p:tags r:id="rId1"/>
            </p:custDataLst>
          </p:nvPr>
        </p:nvSpPr>
        <p:spPr>
          <a:xfrm>
            <a:off x="5741506" y="2312226"/>
            <a:ext cx="6226262" cy="936905"/>
          </a:xfrm>
        </p:spPr>
        <p:txBody>
          <a:bodyPr/>
          <a:lstStyle/>
          <a:p>
            <a:r>
              <a:rPr lang="fr-CA" sz="5700">
                <a:latin typeface="Thunder SemBd"/>
              </a:rPr>
              <a:t>1. Les salaires</a:t>
            </a:r>
          </a:p>
        </p:txBody>
      </p:sp>
      <p:sp>
        <p:nvSpPr>
          <p:cNvPr id="7" name="Sous-titre 6">
            <a:extLst>
              <a:ext uri="{FF2B5EF4-FFF2-40B4-BE49-F238E27FC236}">
                <a16:creationId xmlns:a16="http://schemas.microsoft.com/office/drawing/2014/main" id="{86BCD368-9953-D657-C91C-C1A2D0080047}"/>
              </a:ext>
            </a:extLst>
          </p:cNvPr>
          <p:cNvSpPr>
            <a:spLocks noGrp="1"/>
          </p:cNvSpPr>
          <p:nvPr>
            <p:ph type="subTitle" idx="1"/>
            <p:custDataLst>
              <p:tags r:id="rId2"/>
            </p:custDataLst>
          </p:nvPr>
        </p:nvSpPr>
        <p:spPr/>
        <p:txBody>
          <a:bodyPr vert="horz" lIns="91440" tIns="45720" rIns="91440" bIns="45720" rtlCol="0" anchor="t">
            <a:normAutofit/>
          </a:bodyPr>
          <a:lstStyle/>
          <a:p>
            <a:r>
              <a:rPr lang="fr-CA" sz="2100">
                <a:latin typeface="Epilogue"/>
              </a:rPr>
              <a:t>Des offres salariales déconnectées qui ne répondent pas à nos objectifs</a:t>
            </a:r>
            <a:endParaRPr lang="fr-CA"/>
          </a:p>
        </p:txBody>
      </p:sp>
      <p:sp>
        <p:nvSpPr>
          <p:cNvPr id="2" name="Espace réservé du numéro de diapositive 1">
            <a:extLst>
              <a:ext uri="{FF2B5EF4-FFF2-40B4-BE49-F238E27FC236}">
                <a16:creationId xmlns:a16="http://schemas.microsoft.com/office/drawing/2014/main" id="{7098BF16-8EE4-9A82-ADD5-9C155DAA28DD}"/>
              </a:ext>
            </a:extLst>
          </p:cNvPr>
          <p:cNvSpPr>
            <a:spLocks noGrp="1"/>
          </p:cNvSpPr>
          <p:nvPr>
            <p:ph type="sldNum" sz="quarter" idx="4294967295"/>
            <p:custDataLst>
              <p:tags r:id="rId3"/>
            </p:custDataLst>
          </p:nvPr>
        </p:nvSpPr>
        <p:spPr>
          <a:xfrm>
            <a:off x="11620500" y="6096000"/>
            <a:ext cx="571500" cy="571500"/>
          </a:xfrm>
        </p:spPr>
        <p:txBody>
          <a:bodyPr/>
          <a:lstStyle/>
          <a:p>
            <a:fld id="{CB4B3EF7-0E3E-C746-BEA3-A898439CAD76}" type="slidenum">
              <a:rPr lang="fr-FR" smtClean="0"/>
              <a:pPr/>
              <a:t>4</a:t>
            </a:fld>
            <a:endParaRPr lang="fr-FR"/>
          </a:p>
        </p:txBody>
      </p:sp>
    </p:spTree>
    <p:extLst>
      <p:ext uri="{BB962C8B-B14F-4D97-AF65-F5344CB8AC3E}">
        <p14:creationId xmlns:p14="http://schemas.microsoft.com/office/powerpoint/2010/main" val="3115098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D9EC621-77AB-66E2-2E0A-21FB21A7EA22}"/>
              </a:ext>
            </a:extLst>
          </p:cNvPr>
          <p:cNvSpPr>
            <a:spLocks noGrp="1"/>
          </p:cNvSpPr>
          <p:nvPr>
            <p:ph type="title"/>
            <p:custDataLst>
              <p:tags r:id="rId1"/>
            </p:custDataLst>
          </p:nvPr>
        </p:nvSpPr>
        <p:spPr/>
        <p:txBody>
          <a:bodyPr>
            <a:normAutofit/>
          </a:bodyPr>
          <a:lstStyle/>
          <a:p>
            <a:r>
              <a:rPr lang="fr-FR" sz="5050">
                <a:latin typeface="Thunder SemBd"/>
              </a:rPr>
              <a:t>Traitements et échelles de traitement</a:t>
            </a:r>
            <a:br>
              <a:rPr lang="fr-FR" sz="5050"/>
            </a:br>
            <a:endParaRPr lang="fr-FR" sz="5050"/>
          </a:p>
        </p:txBody>
      </p:sp>
      <p:sp>
        <p:nvSpPr>
          <p:cNvPr id="4" name="Espace réservé du numéro de diapositive 3">
            <a:extLst>
              <a:ext uri="{FF2B5EF4-FFF2-40B4-BE49-F238E27FC236}">
                <a16:creationId xmlns:a16="http://schemas.microsoft.com/office/drawing/2014/main" id="{673D3B4D-4EEE-C498-D993-16C7CB517960}"/>
              </a:ext>
            </a:extLst>
          </p:cNvPr>
          <p:cNvSpPr>
            <a:spLocks noGrp="1"/>
          </p:cNvSpPr>
          <p:nvPr>
            <p:ph type="sldNum" sz="quarter" idx="12"/>
          </p:nvPr>
        </p:nvSpPr>
        <p:spPr/>
        <p:txBody>
          <a:bodyPr/>
          <a:lstStyle/>
          <a:p>
            <a:fld id="{CB4B3EF7-0E3E-C746-BEA3-A898439CAD76}" type="slidenum">
              <a:rPr lang="fr-FR" smtClean="0"/>
              <a:pPr/>
              <a:t>5</a:t>
            </a:fld>
            <a:endParaRPr lang="fr-FR"/>
          </a:p>
        </p:txBody>
      </p:sp>
      <p:pic>
        <p:nvPicPr>
          <p:cNvPr id="6" name="Image 5">
            <a:extLst>
              <a:ext uri="{FF2B5EF4-FFF2-40B4-BE49-F238E27FC236}">
                <a16:creationId xmlns:a16="http://schemas.microsoft.com/office/drawing/2014/main" id="{65E58491-2794-67BA-7463-97A38F9E2547}"/>
              </a:ext>
            </a:extLst>
          </p:cNvPr>
          <p:cNvPicPr>
            <a:picLocks noChangeAspect="1"/>
          </p:cNvPicPr>
          <p:nvPr/>
        </p:nvPicPr>
        <p:blipFill>
          <a:blip r:embed="rId3"/>
          <a:stretch>
            <a:fillRect/>
          </a:stretch>
        </p:blipFill>
        <p:spPr>
          <a:xfrm>
            <a:off x="-99642" y="0"/>
            <a:ext cx="12291642" cy="6870997"/>
          </a:xfrm>
          <a:prstGeom prst="rect">
            <a:avLst/>
          </a:prstGeom>
        </p:spPr>
      </p:pic>
      <p:pic>
        <p:nvPicPr>
          <p:cNvPr id="3" name="Image 2">
            <a:extLst>
              <a:ext uri="{FF2B5EF4-FFF2-40B4-BE49-F238E27FC236}">
                <a16:creationId xmlns:a16="http://schemas.microsoft.com/office/drawing/2014/main" id="{36C052FE-8267-0F4E-81CA-BB58685B3192}"/>
              </a:ext>
            </a:extLst>
          </p:cNvPr>
          <p:cNvPicPr>
            <a:picLocks noChangeAspect="1"/>
          </p:cNvPicPr>
          <p:nvPr/>
        </p:nvPicPr>
        <p:blipFill>
          <a:blip r:embed="rId4"/>
          <a:stretch>
            <a:fillRect/>
          </a:stretch>
        </p:blipFill>
        <p:spPr>
          <a:xfrm>
            <a:off x="1950145" y="1813922"/>
            <a:ext cx="3121423" cy="603556"/>
          </a:xfrm>
          <a:prstGeom prst="rect">
            <a:avLst/>
          </a:prstGeom>
        </p:spPr>
      </p:pic>
    </p:spTree>
    <p:extLst>
      <p:ext uri="{BB962C8B-B14F-4D97-AF65-F5344CB8AC3E}">
        <p14:creationId xmlns:p14="http://schemas.microsoft.com/office/powerpoint/2010/main" val="1842538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B44412B-9C64-59E6-7C2B-53BD28843BB3}"/>
              </a:ext>
            </a:extLst>
          </p:cNvPr>
          <p:cNvSpPr>
            <a:spLocks noGrp="1"/>
          </p:cNvSpPr>
          <p:nvPr>
            <p:ph type="sldNum" sz="quarter" idx="12"/>
            <p:custDataLst>
              <p:tags r:id="rId1"/>
            </p:custDataLst>
          </p:nvPr>
        </p:nvSpPr>
        <p:spPr/>
        <p:txBody>
          <a:bodyPr/>
          <a:lstStyle/>
          <a:p>
            <a:fld id="{CB4B3EF7-0E3E-C746-BEA3-A898439CAD76}" type="slidenum">
              <a:rPr lang="fr-FR" smtClean="0"/>
              <a:pPr/>
              <a:t>6</a:t>
            </a:fld>
            <a:endParaRPr lang="fr-FR"/>
          </a:p>
        </p:txBody>
      </p:sp>
      <p:sp>
        <p:nvSpPr>
          <p:cNvPr id="3" name="Title 2">
            <a:extLst>
              <a:ext uri="{FF2B5EF4-FFF2-40B4-BE49-F238E27FC236}">
                <a16:creationId xmlns:a16="http://schemas.microsoft.com/office/drawing/2014/main" id="{9CA1C770-F334-290A-9E98-F0D2FC7DD1F1}"/>
              </a:ext>
            </a:extLst>
          </p:cNvPr>
          <p:cNvSpPr>
            <a:spLocks noGrp="1"/>
          </p:cNvSpPr>
          <p:nvPr>
            <p:ph type="title"/>
            <p:custDataLst>
              <p:tags r:id="rId2"/>
            </p:custDataLst>
          </p:nvPr>
        </p:nvSpPr>
        <p:spPr/>
        <p:txBody>
          <a:bodyPr/>
          <a:lstStyle/>
          <a:p>
            <a:r>
              <a:rPr lang="en-US" sz="5050" dirty="0">
                <a:latin typeface="Thunder SemBd"/>
              </a:rPr>
              <a:t>Des </a:t>
            </a:r>
            <a:r>
              <a:rPr lang="fr-CA" sz="5050" dirty="0">
                <a:latin typeface="Thunder SemBd"/>
              </a:rPr>
              <a:t>offres salariales déconnectées qui ne répondent pas à nos objectifs</a:t>
            </a:r>
            <a:endParaRPr lang="fr-CA" dirty="0"/>
          </a:p>
        </p:txBody>
      </p:sp>
      <p:sp>
        <p:nvSpPr>
          <p:cNvPr id="4" name="Content Placeholder 3">
            <a:extLst>
              <a:ext uri="{FF2B5EF4-FFF2-40B4-BE49-F238E27FC236}">
                <a16:creationId xmlns:a16="http://schemas.microsoft.com/office/drawing/2014/main" id="{12CC8CD8-5FAC-6FBB-719C-CEC7B7E4F9BF}"/>
              </a:ext>
            </a:extLst>
          </p:cNvPr>
          <p:cNvSpPr>
            <a:spLocks noGrp="1"/>
          </p:cNvSpPr>
          <p:nvPr>
            <p:ph idx="1"/>
            <p:custDataLst>
              <p:tags r:id="rId3"/>
            </p:custDataLst>
          </p:nvPr>
        </p:nvSpPr>
        <p:spPr>
          <a:xfrm>
            <a:off x="578722" y="1523957"/>
            <a:ext cx="11138026" cy="5223127"/>
          </a:xfrm>
        </p:spPr>
        <p:txBody>
          <a:bodyPr vert="horz" lIns="91440" tIns="45720" rIns="91440" bIns="45720" rtlCol="0" anchor="t">
            <a:normAutofit lnSpcReduction="10000"/>
          </a:bodyPr>
          <a:lstStyle/>
          <a:p>
            <a:pPr marL="457200" indent="-457200">
              <a:buAutoNum type="arabicPeriod"/>
            </a:pPr>
            <a:r>
              <a:rPr lang="fr-CA" sz="2100" dirty="0">
                <a:latin typeface="Epilogue"/>
              </a:rPr>
              <a:t>Refus d’accorder une clause de protection du pouvoir d’achat</a:t>
            </a:r>
          </a:p>
          <a:p>
            <a:pPr marL="742950" lvl="1" indent="-285750">
              <a:buFont typeface="Epilogue" pitchFamily="2" charset="0"/>
              <a:buChar char="—"/>
            </a:pPr>
            <a:r>
              <a:rPr lang="fr-CA" sz="1700" dirty="0">
                <a:latin typeface="Epilogue"/>
              </a:rPr>
              <a:t>L’offre patronale correspond à un appauvrissement de 7,4 % sur cinq (5) ans (9 % d’augmentation face à une inflation prévue de 16,4 %)</a:t>
            </a:r>
          </a:p>
          <a:p>
            <a:pPr marL="457200" indent="-457200">
              <a:spcBef>
                <a:spcPts val="1800"/>
              </a:spcBef>
              <a:buFont typeface="+mj-lt"/>
              <a:buAutoNum type="arabicPeriod"/>
            </a:pPr>
            <a:r>
              <a:rPr lang="fr-CA" sz="2100" dirty="0">
                <a:latin typeface="Epilogue"/>
              </a:rPr>
              <a:t>Aucun enrichissement réel ni rattrapage salarial général n'est offert</a:t>
            </a:r>
            <a:endParaRPr lang="fr-CA" sz="2100" dirty="0"/>
          </a:p>
          <a:p>
            <a:pPr marL="742950" lvl="1" indent="-285750">
              <a:buFont typeface="Epilogue" pitchFamily="2" charset="0"/>
              <a:buChar char="—"/>
            </a:pPr>
            <a:r>
              <a:rPr lang="fr-CA" sz="1700" dirty="0">
                <a:latin typeface="Epilogue"/>
              </a:rPr>
              <a:t>Le retard salarial est d’au moins 11,9 % et celui sur la rémunération globale d’au moins 3,9 %</a:t>
            </a:r>
            <a:endParaRPr lang="fr-CA" sz="1700" dirty="0"/>
          </a:p>
          <a:p>
            <a:pPr marL="457200" indent="-457200">
              <a:spcBef>
                <a:spcPts val="1800"/>
              </a:spcBef>
              <a:buAutoNum type="arabicPeriod"/>
            </a:pPr>
            <a:r>
              <a:rPr lang="fr-CA" sz="2100" dirty="0">
                <a:latin typeface="Epilogue"/>
              </a:rPr>
              <a:t>Une attention insatisfaisante portée aux inégalités face à l’inflation et au revenu de base</a:t>
            </a:r>
          </a:p>
          <a:p>
            <a:pPr marL="457200" indent="-457200">
              <a:spcBef>
                <a:spcPts val="1800"/>
              </a:spcBef>
              <a:buAutoNum type="arabicPeriod"/>
            </a:pPr>
            <a:endParaRPr lang="fr-CA" sz="900" dirty="0">
              <a:latin typeface="Epilogue"/>
            </a:endParaRPr>
          </a:p>
          <a:p>
            <a:pPr marL="743585" lvl="1" indent="-285750">
              <a:buFont typeface="Epilogue" pitchFamily="2" charset="0"/>
              <a:buChar char="—"/>
            </a:pPr>
            <a:r>
              <a:rPr lang="fr-CA" sz="1700" dirty="0">
                <a:latin typeface="Epilogue"/>
              </a:rPr>
              <a:t>Un rehaussement supplémentaire variant entre 1,9 % et 0,4 % pour les rangements 1 à 11 est offert. Le 100 $ par semaine permet un ajustement additionnel beaucoup plus significatif pour ces mêmes rangements (de 4,9 % à 1,4 %)</a:t>
            </a:r>
          </a:p>
          <a:p>
            <a:pPr marL="457200" indent="-457200">
              <a:buAutoNum type="arabicPeriod"/>
            </a:pPr>
            <a:r>
              <a:rPr lang="fr-CA" sz="2100" dirty="0">
                <a:latin typeface="Epilogue"/>
              </a:rPr>
              <a:t>Une attention insatisfaisante portée aux salaires d’entrée</a:t>
            </a:r>
          </a:p>
          <a:p>
            <a:pPr marL="0" indent="0" algn="just">
              <a:buNone/>
            </a:pPr>
            <a:endParaRPr lang="fr-CA" sz="800" b="1" dirty="0">
              <a:latin typeface="Epilogue"/>
            </a:endParaRPr>
          </a:p>
          <a:p>
            <a:pPr marL="0" indent="0" algn="just">
              <a:buNone/>
            </a:pPr>
            <a:r>
              <a:rPr lang="fr-CA" sz="2100" b="1" dirty="0">
                <a:latin typeface="Epilogue"/>
              </a:rPr>
              <a:t>Tant que ne seront pas atteints nos premiers objectifs (protection du pouvoir d’achat</a:t>
            </a:r>
            <a:r>
              <a:rPr lang="fr-CA" sz="2100" b="1">
                <a:latin typeface="Epilogue"/>
              </a:rPr>
              <a:t>, enrichissement </a:t>
            </a:r>
            <a:r>
              <a:rPr lang="fr-CA" sz="2100" b="1" dirty="0">
                <a:latin typeface="Epilogue"/>
              </a:rPr>
              <a:t>réel et rattrapage général des salaires), aucune proposition d’ajustements à la structure ne pourra transformer l’offre patronale en proposition intéressante</a:t>
            </a:r>
            <a:endParaRPr lang="fr-CA" sz="2100" dirty="0">
              <a:latin typeface="Epilogue"/>
            </a:endParaRPr>
          </a:p>
          <a:p>
            <a:pPr marL="457200" indent="-457200">
              <a:buAutoNum type="arabicPeriod"/>
            </a:pPr>
            <a:endParaRPr lang="fr-CA" sz="2400" dirty="0">
              <a:latin typeface="Epilogue"/>
            </a:endParaRPr>
          </a:p>
          <a:p>
            <a:pPr marL="1142365" lvl="2" indent="-227965"/>
            <a:endParaRPr lang="fr-CA" sz="1750" dirty="0">
              <a:latin typeface="Epilogue"/>
            </a:endParaRPr>
          </a:p>
        </p:txBody>
      </p:sp>
    </p:spTree>
    <p:extLst>
      <p:ext uri="{BB962C8B-B14F-4D97-AF65-F5344CB8AC3E}">
        <p14:creationId xmlns:p14="http://schemas.microsoft.com/office/powerpoint/2010/main" val="17054902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D37298E-4D6B-3214-90D0-04B183DF8962}"/>
              </a:ext>
            </a:extLst>
          </p:cNvPr>
          <p:cNvSpPr>
            <a:spLocks noGrp="1"/>
          </p:cNvSpPr>
          <p:nvPr>
            <p:ph type="sldNum" sz="quarter" idx="12"/>
            <p:custDataLst>
              <p:tags r:id="rId1"/>
            </p:custDataLst>
          </p:nvPr>
        </p:nvSpPr>
        <p:spPr/>
        <p:txBody>
          <a:bodyPr/>
          <a:lstStyle/>
          <a:p>
            <a:fld id="{CB4B3EF7-0E3E-C746-BEA3-A898439CAD76}" type="slidenum">
              <a:rPr lang="fr-FR" smtClean="0"/>
              <a:pPr/>
              <a:t>7</a:t>
            </a:fld>
            <a:endParaRPr lang="fr-FR"/>
          </a:p>
        </p:txBody>
      </p:sp>
      <p:sp>
        <p:nvSpPr>
          <p:cNvPr id="3" name="Title 2">
            <a:extLst>
              <a:ext uri="{FF2B5EF4-FFF2-40B4-BE49-F238E27FC236}">
                <a16:creationId xmlns:a16="http://schemas.microsoft.com/office/drawing/2014/main" id="{053B14CE-43DA-5D66-71AF-0AF3AC21C0C5}"/>
              </a:ext>
            </a:extLst>
          </p:cNvPr>
          <p:cNvSpPr>
            <a:spLocks noGrp="1"/>
          </p:cNvSpPr>
          <p:nvPr>
            <p:ph type="title"/>
            <p:custDataLst>
              <p:tags r:id="rId2"/>
            </p:custDataLst>
          </p:nvPr>
        </p:nvSpPr>
        <p:spPr/>
        <p:txBody>
          <a:bodyPr>
            <a:normAutofit/>
          </a:bodyPr>
          <a:lstStyle/>
          <a:p>
            <a:r>
              <a:rPr lang="en-US" sz="5100" dirty="0">
                <a:latin typeface="Thunder SemBd"/>
              </a:rPr>
              <a:t>Un </a:t>
            </a:r>
            <a:r>
              <a:rPr lang="fr-CA" sz="5100" dirty="0">
                <a:latin typeface="Thunder SemBd"/>
              </a:rPr>
              <a:t>recul</a:t>
            </a:r>
            <a:r>
              <a:rPr lang="en-US" sz="5100" dirty="0">
                <a:latin typeface="Thunder SemBd"/>
              </a:rPr>
              <a:t> de </a:t>
            </a:r>
            <a:r>
              <a:rPr lang="fr-CA" sz="5100" dirty="0">
                <a:latin typeface="Thunder SemBd"/>
              </a:rPr>
              <a:t>notre pouvoir d'achat</a:t>
            </a:r>
            <a:endParaRPr lang="fr-CA" sz="5100" dirty="0"/>
          </a:p>
        </p:txBody>
      </p:sp>
      <p:sp>
        <p:nvSpPr>
          <p:cNvPr id="8" name="ZoneTexte 7">
            <a:extLst>
              <a:ext uri="{FF2B5EF4-FFF2-40B4-BE49-F238E27FC236}">
                <a16:creationId xmlns:a16="http://schemas.microsoft.com/office/drawing/2014/main" id="{DD5CF39B-0C7F-AA8F-C594-3D7ED9EC025F}"/>
              </a:ext>
            </a:extLst>
          </p:cNvPr>
          <p:cNvSpPr txBox="1"/>
          <p:nvPr>
            <p:custDataLst>
              <p:tags r:id="rId3"/>
            </p:custDataLst>
          </p:nvPr>
        </p:nvSpPr>
        <p:spPr>
          <a:xfrm>
            <a:off x="1019810" y="1264741"/>
            <a:ext cx="10135870" cy="830997"/>
          </a:xfrm>
          <a:prstGeom prst="rect">
            <a:avLst/>
          </a:prstGeom>
          <a:solidFill>
            <a:schemeClr val="bg1"/>
          </a:solidFill>
          <a:ln>
            <a:solidFill>
              <a:schemeClr val="bg1"/>
            </a:solidFill>
          </a:ln>
        </p:spPr>
        <p:txBody>
          <a:bodyPr wrap="square">
            <a:spAutoFit/>
          </a:bodyPr>
          <a:lstStyle/>
          <a:p>
            <a:r>
              <a:rPr lang="fr-CA" sz="2400" dirty="0">
                <a:latin typeface="Epilogue"/>
              </a:rPr>
              <a:t>Évolution du salaire des techniciennes en éducation spécialisée selon l'offre patronale du 27 mars 2023 et selon les prévisions d'inflation du gouvernement</a:t>
            </a:r>
          </a:p>
        </p:txBody>
      </p:sp>
      <p:pic>
        <p:nvPicPr>
          <p:cNvPr id="4" name="Image 3">
            <a:extLst>
              <a:ext uri="{FF2B5EF4-FFF2-40B4-BE49-F238E27FC236}">
                <a16:creationId xmlns:a16="http://schemas.microsoft.com/office/drawing/2014/main" id="{76812DC6-DC22-0EDF-83DC-44AA5986E2FC}"/>
              </a:ext>
            </a:extLst>
          </p:cNvPr>
          <p:cNvPicPr>
            <a:picLocks noChangeAspect="1"/>
          </p:cNvPicPr>
          <p:nvPr/>
        </p:nvPicPr>
        <p:blipFill>
          <a:blip r:embed="rId5"/>
          <a:stretch>
            <a:fillRect/>
          </a:stretch>
        </p:blipFill>
        <p:spPr>
          <a:xfrm>
            <a:off x="1019809" y="2095738"/>
            <a:ext cx="10135870" cy="4289118"/>
          </a:xfrm>
          <a:prstGeom prst="rect">
            <a:avLst/>
          </a:prstGeom>
        </p:spPr>
      </p:pic>
      <p:sp>
        <p:nvSpPr>
          <p:cNvPr id="5" name="Rectangle 4">
            <a:extLst>
              <a:ext uri="{FF2B5EF4-FFF2-40B4-BE49-F238E27FC236}">
                <a16:creationId xmlns:a16="http://schemas.microsoft.com/office/drawing/2014/main" id="{451C4538-1CD6-4F08-8FDE-3A649D2BEC2E}"/>
              </a:ext>
            </a:extLst>
          </p:cNvPr>
          <p:cNvSpPr/>
          <p:nvPr/>
        </p:nvSpPr>
        <p:spPr>
          <a:xfrm>
            <a:off x="8636635" y="4680671"/>
            <a:ext cx="2030730" cy="803276"/>
          </a:xfrm>
          <a:prstGeom prst="rect">
            <a:avLst/>
          </a:prstGeom>
          <a:solidFill>
            <a:srgbClr val="009999"/>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fr-CA" sz="1400" b="1">
                <a:solidFill>
                  <a:schemeClr val="bg1"/>
                </a:solidFill>
                <a:latin typeface="Gotham Medium" pitchFamily="2" charset="0"/>
                <a:cs typeface="Gotham Medium" pitchFamily="2" charset="0"/>
              </a:rPr>
              <a:t>Représente</a:t>
            </a:r>
            <a:r>
              <a:rPr lang="fr-CA" sz="1400" b="1" baseline="0">
                <a:solidFill>
                  <a:schemeClr val="bg1"/>
                </a:solidFill>
                <a:latin typeface="Gotham Medium" pitchFamily="2" charset="0"/>
                <a:cs typeface="Gotham Medium" pitchFamily="2" charset="0"/>
              </a:rPr>
              <a:t> un</a:t>
            </a:r>
            <a:r>
              <a:rPr lang="fr-CA" sz="1400" b="1">
                <a:solidFill>
                  <a:schemeClr val="bg1"/>
                </a:solidFill>
                <a:latin typeface="Gotham Medium" pitchFamily="2" charset="0"/>
                <a:cs typeface="Gotham Medium" pitchFamily="2" charset="0"/>
              </a:rPr>
              <a:t> appauvrissement d'environ 7,4 % sur 5 ans</a:t>
            </a:r>
          </a:p>
        </p:txBody>
      </p:sp>
    </p:spTree>
    <p:extLst>
      <p:ext uri="{BB962C8B-B14F-4D97-AF65-F5344CB8AC3E}">
        <p14:creationId xmlns:p14="http://schemas.microsoft.com/office/powerpoint/2010/main" val="15094729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B44412B-9C64-59E6-7C2B-53BD28843BB3}"/>
              </a:ext>
            </a:extLst>
          </p:cNvPr>
          <p:cNvSpPr>
            <a:spLocks noGrp="1"/>
          </p:cNvSpPr>
          <p:nvPr>
            <p:ph type="sldNum" sz="quarter" idx="12"/>
            <p:custDataLst>
              <p:tags r:id="rId1"/>
            </p:custDataLst>
          </p:nvPr>
        </p:nvSpPr>
        <p:spPr/>
        <p:txBody>
          <a:bodyPr/>
          <a:lstStyle/>
          <a:p>
            <a:fld id="{CB4B3EF7-0E3E-C746-BEA3-A898439CAD76}" type="slidenum">
              <a:rPr lang="fr-CA" smtClean="0"/>
              <a:pPr/>
              <a:t>8</a:t>
            </a:fld>
            <a:endParaRPr lang="fr-CA"/>
          </a:p>
        </p:txBody>
      </p:sp>
      <p:sp>
        <p:nvSpPr>
          <p:cNvPr id="3" name="Title 2">
            <a:extLst>
              <a:ext uri="{FF2B5EF4-FFF2-40B4-BE49-F238E27FC236}">
                <a16:creationId xmlns:a16="http://schemas.microsoft.com/office/drawing/2014/main" id="{9CA1C770-F334-290A-9E98-F0D2FC7DD1F1}"/>
              </a:ext>
            </a:extLst>
          </p:cNvPr>
          <p:cNvSpPr>
            <a:spLocks noGrp="1"/>
          </p:cNvSpPr>
          <p:nvPr>
            <p:ph type="title"/>
            <p:custDataLst>
              <p:tags r:id="rId2"/>
            </p:custDataLst>
          </p:nvPr>
        </p:nvSpPr>
        <p:spPr/>
        <p:txBody>
          <a:bodyPr>
            <a:normAutofit/>
          </a:bodyPr>
          <a:lstStyle/>
          <a:p>
            <a:r>
              <a:rPr lang="fr-CA" sz="5100" dirty="0">
                <a:latin typeface="Thunder SemBd"/>
              </a:rPr>
              <a:t>Des augmentations de salaire en hausse</a:t>
            </a:r>
            <a:endParaRPr lang="fr-CA" sz="5100" dirty="0"/>
          </a:p>
        </p:txBody>
      </p:sp>
      <p:sp>
        <p:nvSpPr>
          <p:cNvPr id="4" name="Content Placeholder 3">
            <a:extLst>
              <a:ext uri="{FF2B5EF4-FFF2-40B4-BE49-F238E27FC236}">
                <a16:creationId xmlns:a16="http://schemas.microsoft.com/office/drawing/2014/main" id="{12CC8CD8-5FAC-6FBB-719C-CEC7B7E4F9BF}"/>
              </a:ext>
            </a:extLst>
          </p:cNvPr>
          <p:cNvSpPr>
            <a:spLocks noGrp="1"/>
          </p:cNvSpPr>
          <p:nvPr>
            <p:ph idx="1"/>
            <p:custDataLst>
              <p:tags r:id="rId3"/>
            </p:custDataLst>
          </p:nvPr>
        </p:nvSpPr>
        <p:spPr/>
        <p:txBody>
          <a:bodyPr vert="horz" lIns="91440" tIns="45720" rIns="91440" bIns="45720" rtlCol="0" anchor="t">
            <a:normAutofit/>
          </a:bodyPr>
          <a:lstStyle/>
          <a:p>
            <a:pPr marL="227965" indent="-227965"/>
            <a:r>
              <a:rPr lang="fr-CA" sz="2100" dirty="0">
                <a:latin typeface="Epilogue"/>
              </a:rPr>
              <a:t>Pendant ce temps, le 6 juin dernier, les députés de l'Assemblée nationale se votaient des augmentations de salaires immédiates d’un minimum de 30 000 $ par année ou 582 $ par semaine (30 %) auxquelles s’additionneront des augmentations annuelles</a:t>
            </a:r>
            <a:endParaRPr lang="fr-CA" sz="1200" dirty="0">
              <a:latin typeface="Epilogue"/>
            </a:endParaRPr>
          </a:p>
          <a:p>
            <a:pPr marL="742950" lvl="1" indent="-285750">
              <a:spcBef>
                <a:spcPts val="1800"/>
              </a:spcBef>
              <a:buFont typeface="Epilogue" pitchFamily="2" charset="0"/>
              <a:buChar char="—"/>
            </a:pPr>
            <a:r>
              <a:rPr lang="fr-CA" sz="1700" dirty="0">
                <a:latin typeface="Epilogue"/>
              </a:rPr>
              <a:t>Le premier ministre a déclaré que ce rattrapage était nécessaire pour attirer les candidats et qu'un politicien a « le droit de gagner le plus possible pour donner à ses enfants » </a:t>
            </a:r>
          </a:p>
          <a:p>
            <a:pPr marL="742950" lvl="1" indent="-285750">
              <a:spcBef>
                <a:spcPts val="1800"/>
              </a:spcBef>
              <a:buFont typeface="Epilogue" pitchFamily="2" charset="0"/>
              <a:buChar char="—"/>
            </a:pPr>
            <a:r>
              <a:rPr lang="fr-CA" sz="1700" dirty="0">
                <a:latin typeface="Epilogue"/>
              </a:rPr>
              <a:t>Qu'en est-il des travailleuses et des travailleurs du secteur public ?</a:t>
            </a:r>
          </a:p>
          <a:p>
            <a:pPr marL="227965" indent="-227965">
              <a:spcBef>
                <a:spcPts val="2400"/>
              </a:spcBef>
            </a:pPr>
            <a:r>
              <a:rPr lang="fr-CA" sz="2100" dirty="0">
                <a:latin typeface="Epilogue"/>
              </a:rPr>
              <a:t>En 2022, la moyenne des augmentations de salaire</a:t>
            </a:r>
            <a:r>
              <a:rPr lang="fr-CA" sz="2100" strike="sngStrike" dirty="0">
                <a:latin typeface="Epilogue"/>
              </a:rPr>
              <a:t>s</a:t>
            </a:r>
            <a:r>
              <a:rPr lang="fr-CA" sz="2100" dirty="0">
                <a:latin typeface="Epilogue"/>
              </a:rPr>
              <a:t> négociées au Québec a été de 6,1% </a:t>
            </a:r>
            <a:r>
              <a:rPr lang="fr-CA" sz="2100" baseline="30000" dirty="0">
                <a:latin typeface="Epilogue"/>
              </a:rPr>
              <a:t>1</a:t>
            </a:r>
            <a:endParaRPr lang="fr-CA" sz="2100" strike="sngStrike" dirty="0">
              <a:latin typeface="Epilogue"/>
            </a:endParaRPr>
          </a:p>
          <a:p>
            <a:pPr marL="0" indent="0">
              <a:spcBef>
                <a:spcPts val="3000"/>
              </a:spcBef>
              <a:buNone/>
            </a:pPr>
            <a:r>
              <a:rPr lang="fr-CA" sz="1200" baseline="30000" dirty="0">
                <a:solidFill>
                  <a:srgbClr val="000000"/>
                </a:solidFill>
                <a:effectLst/>
                <a:latin typeface="Epilogue"/>
                <a:ea typeface="Calibri" panose="020F0502020204030204" pitchFamily="34" charset="0"/>
              </a:rPr>
              <a:t>1</a:t>
            </a:r>
            <a:r>
              <a:rPr lang="fr-CA" sz="1200" i="1" dirty="0">
                <a:solidFill>
                  <a:srgbClr val="000000"/>
                </a:solidFill>
                <a:effectLst/>
                <a:latin typeface="Epilogue"/>
                <a:ea typeface="Calibri" panose="020F0502020204030204" pitchFamily="34" charset="0"/>
              </a:rPr>
              <a:t>  </a:t>
            </a:r>
            <a:r>
              <a:rPr lang="fr-CA" sz="1200" dirty="0">
                <a:solidFill>
                  <a:srgbClr val="000000"/>
                </a:solidFill>
                <a:effectLst/>
                <a:latin typeface="Epilogue"/>
                <a:ea typeface="Calibri" panose="020F0502020204030204" pitchFamily="34" charset="0"/>
              </a:rPr>
              <a:t>Source : Le Secrétariat du travail du Québec, 2023, Indice de croissance des taux de salaire négociés</a:t>
            </a:r>
            <a:endParaRPr lang="fr-CA" sz="1200" strike="sngStrike" dirty="0">
              <a:effectLst/>
              <a:highlight>
                <a:srgbClr val="00FFFF"/>
              </a:highlight>
              <a:latin typeface="Calibri" panose="020F0502020204030204" pitchFamily="34" charset="0"/>
              <a:ea typeface="Calibri" panose="020F0502020204030204" pitchFamily="34" charset="0"/>
            </a:endParaRPr>
          </a:p>
          <a:p>
            <a:pPr marL="0" indent="0">
              <a:buNone/>
            </a:pPr>
            <a:endParaRPr lang="fr-CA" sz="2100" dirty="0">
              <a:latin typeface="Epilogue"/>
            </a:endParaRPr>
          </a:p>
          <a:p>
            <a:pPr marL="0" indent="0">
              <a:buNone/>
            </a:pPr>
            <a:endParaRPr lang="fr-CA" sz="2100" dirty="0">
              <a:latin typeface="Epilogue"/>
            </a:endParaRPr>
          </a:p>
        </p:txBody>
      </p:sp>
    </p:spTree>
    <p:extLst>
      <p:ext uri="{BB962C8B-B14F-4D97-AF65-F5344CB8AC3E}">
        <p14:creationId xmlns:p14="http://schemas.microsoft.com/office/powerpoint/2010/main" val="17347466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DBFFD0-2E4B-3DF9-22C1-258A0E14F6A8}"/>
              </a:ext>
            </a:extLst>
          </p:cNvPr>
          <p:cNvSpPr>
            <a:spLocks noGrp="1"/>
          </p:cNvSpPr>
          <p:nvPr>
            <p:ph type="ctrTitle"/>
            <p:custDataLst>
              <p:tags r:id="rId1"/>
            </p:custDataLst>
          </p:nvPr>
        </p:nvSpPr>
        <p:spPr>
          <a:xfrm>
            <a:off x="5215217" y="1520728"/>
            <a:ext cx="6226262" cy="1728404"/>
          </a:xfrm>
        </p:spPr>
        <p:txBody>
          <a:bodyPr/>
          <a:lstStyle/>
          <a:p>
            <a:r>
              <a:rPr lang="fr-CA" dirty="0"/>
              <a:t>2. Des conditions de travail à améliorer</a:t>
            </a:r>
          </a:p>
        </p:txBody>
      </p:sp>
      <p:sp>
        <p:nvSpPr>
          <p:cNvPr id="3" name="Sous-titre 2">
            <a:extLst>
              <a:ext uri="{FF2B5EF4-FFF2-40B4-BE49-F238E27FC236}">
                <a16:creationId xmlns:a16="http://schemas.microsoft.com/office/drawing/2014/main" id="{E843F885-AB91-FCF8-DE3A-3E12AE8C18D4}"/>
              </a:ext>
            </a:extLst>
          </p:cNvPr>
          <p:cNvSpPr>
            <a:spLocks noGrp="1"/>
          </p:cNvSpPr>
          <p:nvPr>
            <p:ph type="subTitle" idx="1"/>
            <p:custDataLst>
              <p:tags r:id="rId2"/>
            </p:custDataLst>
          </p:nvPr>
        </p:nvSpPr>
        <p:spPr/>
        <p:txBody>
          <a:bodyPr>
            <a:normAutofit/>
          </a:bodyPr>
          <a:lstStyle/>
          <a:p>
            <a:r>
              <a:rPr lang="fr-CA" sz="2100"/>
              <a:t>Des enveloppes monétaires entièrement dédiées aux seules priorités du gouvernement </a:t>
            </a:r>
          </a:p>
        </p:txBody>
      </p:sp>
    </p:spTree>
    <p:extLst>
      <p:ext uri="{BB962C8B-B14F-4D97-AF65-F5344CB8AC3E}">
        <p14:creationId xmlns:p14="http://schemas.microsoft.com/office/powerpoint/2010/main" val="310201063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3"/>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3"/>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3"/>
</p:tagLst>
</file>

<file path=ppt/tags/tag19.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2"/>
</p:tagLst>
</file>

<file path=ppt/tags/tag21.xml><?xml version="1.0" encoding="utf-8"?>
<p:tagLst xmlns:a="http://schemas.openxmlformats.org/drawingml/2006/main" xmlns:r="http://schemas.openxmlformats.org/officeDocument/2006/relationships" xmlns:p="http://schemas.openxmlformats.org/presentationml/2006/main">
  <p:tag name="NUM" val="5"/>
</p:tagLst>
</file>

<file path=ppt/tags/tag22.xml><?xml version="1.0" encoding="utf-8"?>
<p:tagLst xmlns:a="http://schemas.openxmlformats.org/drawingml/2006/main" xmlns:r="http://schemas.openxmlformats.org/officeDocument/2006/relationships" xmlns:p="http://schemas.openxmlformats.org/presentationml/2006/main">
  <p:tag name="NUM" val="1"/>
</p:tagLst>
</file>

<file path=ppt/tags/tag23.xml><?xml version="1.0" encoding="utf-8"?>
<p:tagLst xmlns:a="http://schemas.openxmlformats.org/drawingml/2006/main" xmlns:r="http://schemas.openxmlformats.org/officeDocument/2006/relationships" xmlns:p="http://schemas.openxmlformats.org/presentationml/2006/main">
  <p:tag name="NUM" val="2"/>
</p:tagLst>
</file>

<file path=ppt/tags/tag24.xml><?xml version="1.0" encoding="utf-8"?>
<p:tagLst xmlns:a="http://schemas.openxmlformats.org/drawingml/2006/main" xmlns:r="http://schemas.openxmlformats.org/officeDocument/2006/relationships" xmlns:p="http://schemas.openxmlformats.org/presentationml/2006/main">
  <p:tag name="NUM" val="3"/>
</p:tagLst>
</file>

<file path=ppt/tags/tag25.xml><?xml version="1.0" encoding="utf-8"?>
<p:tagLst xmlns:a="http://schemas.openxmlformats.org/drawingml/2006/main" xmlns:r="http://schemas.openxmlformats.org/officeDocument/2006/relationships" xmlns:p="http://schemas.openxmlformats.org/presentationml/2006/main">
  <p:tag name="NUM" val="1"/>
</p:tagLst>
</file>

<file path=ppt/tags/tag26.xml><?xml version="1.0" encoding="utf-8"?>
<p:tagLst xmlns:a="http://schemas.openxmlformats.org/drawingml/2006/main" xmlns:r="http://schemas.openxmlformats.org/officeDocument/2006/relationships" xmlns:p="http://schemas.openxmlformats.org/presentationml/2006/main">
  <p:tag name="NUM" val="2"/>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28.xml><?xml version="1.0" encoding="utf-8"?>
<p:tagLst xmlns:a="http://schemas.openxmlformats.org/drawingml/2006/main" xmlns:r="http://schemas.openxmlformats.org/officeDocument/2006/relationships" xmlns:p="http://schemas.openxmlformats.org/presentationml/2006/main">
  <p:tag name="NUM" val="2"/>
</p:tagLst>
</file>

<file path=ppt/tags/tag29.xml><?xml version="1.0" encoding="utf-8"?>
<p:tagLst xmlns:a="http://schemas.openxmlformats.org/drawingml/2006/main" xmlns:r="http://schemas.openxmlformats.org/officeDocument/2006/relationships" xmlns:p="http://schemas.openxmlformats.org/presentationml/2006/main">
  <p:tag name="NUM" val="3"/>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1"/>
</p:tagLst>
</file>

<file path=ppt/tags/tag31.xml><?xml version="1.0" encoding="utf-8"?>
<p:tagLst xmlns:a="http://schemas.openxmlformats.org/drawingml/2006/main" xmlns:r="http://schemas.openxmlformats.org/officeDocument/2006/relationships" xmlns:p="http://schemas.openxmlformats.org/presentationml/2006/main">
  <p:tag name="NUM" val="2"/>
</p:tagLst>
</file>

<file path=ppt/tags/tag32.xml><?xml version="1.0" encoding="utf-8"?>
<p:tagLst xmlns:a="http://schemas.openxmlformats.org/drawingml/2006/main" xmlns:r="http://schemas.openxmlformats.org/officeDocument/2006/relationships" xmlns:p="http://schemas.openxmlformats.org/presentationml/2006/main">
  <p:tag name="NUM" val="1"/>
</p:tagLst>
</file>

<file path=ppt/tags/tag33.xml><?xml version="1.0" encoding="utf-8"?>
<p:tagLst xmlns:a="http://schemas.openxmlformats.org/drawingml/2006/main" xmlns:r="http://schemas.openxmlformats.org/officeDocument/2006/relationships" xmlns:p="http://schemas.openxmlformats.org/presentationml/2006/main">
  <p:tag name="NUM" val="2"/>
</p:tagLst>
</file>

<file path=ppt/tags/tag34.xml><?xml version="1.0" encoding="utf-8"?>
<p:tagLst xmlns:a="http://schemas.openxmlformats.org/drawingml/2006/main" xmlns:r="http://schemas.openxmlformats.org/officeDocument/2006/relationships" xmlns:p="http://schemas.openxmlformats.org/presentationml/2006/main">
  <p:tag name="NUM" val="3"/>
</p:tagLst>
</file>

<file path=ppt/tags/tag35.xml><?xml version="1.0" encoding="utf-8"?>
<p:tagLst xmlns:a="http://schemas.openxmlformats.org/drawingml/2006/main" xmlns:r="http://schemas.openxmlformats.org/officeDocument/2006/relationships" xmlns:p="http://schemas.openxmlformats.org/presentationml/2006/main">
  <p:tag name="NUM" val="4"/>
</p:tagLst>
</file>

<file path=ppt/tags/tag36.xml><?xml version="1.0" encoding="utf-8"?>
<p:tagLst xmlns:a="http://schemas.openxmlformats.org/drawingml/2006/main" xmlns:r="http://schemas.openxmlformats.org/officeDocument/2006/relationships" xmlns:p="http://schemas.openxmlformats.org/presentationml/2006/main">
  <p:tag name="NUM" val="1"/>
</p:tagLst>
</file>

<file path=ppt/tags/tag37.xml><?xml version="1.0" encoding="utf-8"?>
<p:tagLst xmlns:a="http://schemas.openxmlformats.org/drawingml/2006/main" xmlns:r="http://schemas.openxmlformats.org/officeDocument/2006/relationships" xmlns:p="http://schemas.openxmlformats.org/presentationml/2006/main">
  <p:tag name="NUM" val="2"/>
</p:tagLst>
</file>

<file path=ppt/tags/tag38.xml><?xml version="1.0" encoding="utf-8"?>
<p:tagLst xmlns:a="http://schemas.openxmlformats.org/drawingml/2006/main" xmlns:r="http://schemas.openxmlformats.org/officeDocument/2006/relationships" xmlns:p="http://schemas.openxmlformats.org/presentationml/2006/main">
  <p:tag name="NUM" val="3"/>
</p:tagLst>
</file>

<file path=ppt/tags/tag39.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2"/>
</p:tagLst>
</file>

<file path=ppt/tags/tag41.xml><?xml version="1.0" encoding="utf-8"?>
<p:tagLst xmlns:a="http://schemas.openxmlformats.org/drawingml/2006/main" xmlns:r="http://schemas.openxmlformats.org/officeDocument/2006/relationships" xmlns:p="http://schemas.openxmlformats.org/presentationml/2006/main">
  <p:tag name="NUM" val="3"/>
</p:tagLst>
</file>

<file path=ppt/tags/tag42.xml><?xml version="1.0" encoding="utf-8"?>
<p:tagLst xmlns:a="http://schemas.openxmlformats.org/drawingml/2006/main" xmlns:r="http://schemas.openxmlformats.org/officeDocument/2006/relationships" xmlns:p="http://schemas.openxmlformats.org/presentationml/2006/main">
  <p:tag name="NUM" val="1"/>
</p:tagLst>
</file>

<file path=ppt/tags/tag43.xml><?xml version="1.0" encoding="utf-8"?>
<p:tagLst xmlns:a="http://schemas.openxmlformats.org/drawingml/2006/main" xmlns:r="http://schemas.openxmlformats.org/officeDocument/2006/relationships" xmlns:p="http://schemas.openxmlformats.org/presentationml/2006/main">
  <p:tag name="NUM" val="2"/>
</p:tagLst>
</file>

<file path=ppt/tags/tag44.xml><?xml version="1.0" encoding="utf-8"?>
<p:tagLst xmlns:a="http://schemas.openxmlformats.org/drawingml/2006/main" xmlns:r="http://schemas.openxmlformats.org/officeDocument/2006/relationships" xmlns:p="http://schemas.openxmlformats.org/presentationml/2006/main">
  <p:tag name="NUM" val="3"/>
</p:tagLst>
</file>

<file path=ppt/tags/tag45.xml><?xml version="1.0" encoding="utf-8"?>
<p:tagLst xmlns:a="http://schemas.openxmlformats.org/drawingml/2006/main" xmlns:r="http://schemas.openxmlformats.org/officeDocument/2006/relationships" xmlns:p="http://schemas.openxmlformats.org/presentationml/2006/main">
  <p:tag name="NUM" val="4"/>
</p:tagLst>
</file>

<file path=ppt/tags/tag46.xml><?xml version="1.0" encoding="utf-8"?>
<p:tagLst xmlns:a="http://schemas.openxmlformats.org/drawingml/2006/main" xmlns:r="http://schemas.openxmlformats.org/officeDocument/2006/relationships" xmlns:p="http://schemas.openxmlformats.org/presentationml/2006/main">
  <p:tag name="NUM" val="1"/>
</p:tagLst>
</file>

<file path=ppt/tags/tag47.xml><?xml version="1.0" encoding="utf-8"?>
<p:tagLst xmlns:a="http://schemas.openxmlformats.org/drawingml/2006/main" xmlns:r="http://schemas.openxmlformats.org/officeDocument/2006/relationships" xmlns:p="http://schemas.openxmlformats.org/presentationml/2006/main">
  <p:tag name="NUM" val="2"/>
</p:tagLst>
</file>

<file path=ppt/tags/tag48.xml><?xml version="1.0" encoding="utf-8"?>
<p:tagLst xmlns:a="http://schemas.openxmlformats.org/drawingml/2006/main" xmlns:r="http://schemas.openxmlformats.org/officeDocument/2006/relationships" xmlns:p="http://schemas.openxmlformats.org/presentationml/2006/main">
  <p:tag name="NUM" val="1"/>
</p:tagLst>
</file>

<file path=ppt/tags/tag49.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50.xml><?xml version="1.0" encoding="utf-8"?>
<p:tagLst xmlns:a="http://schemas.openxmlformats.org/drawingml/2006/main" xmlns:r="http://schemas.openxmlformats.org/officeDocument/2006/relationships" xmlns:p="http://schemas.openxmlformats.org/presentationml/2006/main">
  <p:tag name="NUM" val="3"/>
</p:tagLst>
</file>

<file path=ppt/tags/tag51.xml><?xml version="1.0" encoding="utf-8"?>
<p:tagLst xmlns:a="http://schemas.openxmlformats.org/drawingml/2006/main" xmlns:r="http://schemas.openxmlformats.org/officeDocument/2006/relationships" xmlns:p="http://schemas.openxmlformats.org/presentationml/2006/main">
  <p:tag name="NUM" val="1"/>
</p:tagLst>
</file>

<file path=ppt/tags/tag52.xml><?xml version="1.0" encoding="utf-8"?>
<p:tagLst xmlns:a="http://schemas.openxmlformats.org/drawingml/2006/main" xmlns:r="http://schemas.openxmlformats.org/officeDocument/2006/relationships" xmlns:p="http://schemas.openxmlformats.org/presentationml/2006/main">
  <p:tag name="NUM" val="2"/>
</p:tagLst>
</file>

<file path=ppt/tags/tag53.xml><?xml version="1.0" encoding="utf-8"?>
<p:tagLst xmlns:a="http://schemas.openxmlformats.org/drawingml/2006/main" xmlns:r="http://schemas.openxmlformats.org/officeDocument/2006/relationships" xmlns:p="http://schemas.openxmlformats.org/presentationml/2006/main">
  <p:tag name="NUM" val="3"/>
</p:tagLst>
</file>

<file path=ppt/tags/tag54.xml><?xml version="1.0" encoding="utf-8"?>
<p:tagLst xmlns:a="http://schemas.openxmlformats.org/drawingml/2006/main" xmlns:r="http://schemas.openxmlformats.org/officeDocument/2006/relationships" xmlns:p="http://schemas.openxmlformats.org/presentationml/2006/main">
  <p:tag name="NUM" val="1"/>
</p:tagLst>
</file>

<file path=ppt/tags/tag55.xml><?xml version="1.0" encoding="utf-8"?>
<p:tagLst xmlns:a="http://schemas.openxmlformats.org/drawingml/2006/main" xmlns:r="http://schemas.openxmlformats.org/officeDocument/2006/relationships" xmlns:p="http://schemas.openxmlformats.org/presentationml/2006/main">
  <p:tag name="NUM" val="2"/>
</p:tagLst>
</file>

<file path=ppt/tags/tag56.xml><?xml version="1.0" encoding="utf-8"?>
<p:tagLst xmlns:a="http://schemas.openxmlformats.org/drawingml/2006/main" xmlns:r="http://schemas.openxmlformats.org/officeDocument/2006/relationships" xmlns:p="http://schemas.openxmlformats.org/presentationml/2006/main">
  <p:tag name="NUM" val="3"/>
</p:tagLst>
</file>

<file path=ppt/tags/tag57.xml><?xml version="1.0" encoding="utf-8"?>
<p:tagLst xmlns:a="http://schemas.openxmlformats.org/drawingml/2006/main" xmlns:r="http://schemas.openxmlformats.org/officeDocument/2006/relationships" xmlns:p="http://schemas.openxmlformats.org/presentationml/2006/main">
  <p:tag name="NUM" val="1"/>
</p:tagLst>
</file>

<file path=ppt/tags/tag58.xml><?xml version="1.0" encoding="utf-8"?>
<p:tagLst xmlns:a="http://schemas.openxmlformats.org/drawingml/2006/main" xmlns:r="http://schemas.openxmlformats.org/officeDocument/2006/relationships" xmlns:p="http://schemas.openxmlformats.org/presentationml/2006/main">
  <p:tag name="NUM" val="2"/>
</p:tagLst>
</file>

<file path=ppt/tags/tag59.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60.xml><?xml version="1.0" encoding="utf-8"?>
<p:tagLst xmlns:a="http://schemas.openxmlformats.org/drawingml/2006/main" xmlns:r="http://schemas.openxmlformats.org/officeDocument/2006/relationships" xmlns:p="http://schemas.openxmlformats.org/presentationml/2006/main">
  <p:tag name="NUM" val="2"/>
</p:tagLst>
</file>

<file path=ppt/tags/tag61.xml><?xml version="1.0" encoding="utf-8"?>
<p:tagLst xmlns:a="http://schemas.openxmlformats.org/drawingml/2006/main" xmlns:r="http://schemas.openxmlformats.org/officeDocument/2006/relationships" xmlns:p="http://schemas.openxmlformats.org/presentationml/2006/main">
  <p:tag name="NUM" val="3"/>
</p:tagLst>
</file>

<file path=ppt/tags/tag62.xml><?xml version="1.0" encoding="utf-8"?>
<p:tagLst xmlns:a="http://schemas.openxmlformats.org/drawingml/2006/main" xmlns:r="http://schemas.openxmlformats.org/officeDocument/2006/relationships" xmlns:p="http://schemas.openxmlformats.org/presentationml/2006/main">
  <p:tag name="NUM" val="1"/>
</p:tagLst>
</file>

<file path=ppt/tags/tag63.xml><?xml version="1.0" encoding="utf-8"?>
<p:tagLst xmlns:a="http://schemas.openxmlformats.org/drawingml/2006/main" xmlns:r="http://schemas.openxmlformats.org/officeDocument/2006/relationships" xmlns:p="http://schemas.openxmlformats.org/presentationml/2006/main">
  <p:tag name="NUM" val="2"/>
</p:tagLst>
</file>

<file path=ppt/tags/tag64.xml><?xml version="1.0" encoding="utf-8"?>
<p:tagLst xmlns:a="http://schemas.openxmlformats.org/drawingml/2006/main" xmlns:r="http://schemas.openxmlformats.org/officeDocument/2006/relationships" xmlns:p="http://schemas.openxmlformats.org/presentationml/2006/main">
  <p:tag name="NUM" val="3"/>
</p:tagLst>
</file>

<file path=ppt/tags/tag65.xml><?xml version="1.0" encoding="utf-8"?>
<p:tagLst xmlns:a="http://schemas.openxmlformats.org/drawingml/2006/main" xmlns:r="http://schemas.openxmlformats.org/officeDocument/2006/relationships" xmlns:p="http://schemas.openxmlformats.org/presentationml/2006/main">
  <p:tag name="NUM" val="1"/>
</p:tagLst>
</file>

<file path=ppt/tags/tag66.xml><?xml version="1.0" encoding="utf-8"?>
<p:tagLst xmlns:a="http://schemas.openxmlformats.org/drawingml/2006/main" xmlns:r="http://schemas.openxmlformats.org/officeDocument/2006/relationships" xmlns:p="http://schemas.openxmlformats.org/presentationml/2006/main">
  <p:tag name="NUM" val="2"/>
</p:tagLst>
</file>

<file path=ppt/tags/tag67.xml><?xml version="1.0" encoding="utf-8"?>
<p:tagLst xmlns:a="http://schemas.openxmlformats.org/drawingml/2006/main" xmlns:r="http://schemas.openxmlformats.org/officeDocument/2006/relationships" xmlns:p="http://schemas.openxmlformats.org/presentationml/2006/main">
  <p:tag name="NUM" val="1"/>
</p:tagLst>
</file>

<file path=ppt/tags/tag68.xml><?xml version="1.0" encoding="utf-8"?>
<p:tagLst xmlns:a="http://schemas.openxmlformats.org/drawingml/2006/main" xmlns:r="http://schemas.openxmlformats.org/officeDocument/2006/relationships" xmlns:p="http://schemas.openxmlformats.org/presentationml/2006/main">
  <p:tag name="NUM" val="2"/>
</p:tagLst>
</file>

<file path=ppt/tags/tag69.xml><?xml version="1.0" encoding="utf-8"?>
<p:tagLst xmlns:a="http://schemas.openxmlformats.org/drawingml/2006/main" xmlns:r="http://schemas.openxmlformats.org/officeDocument/2006/relationships" xmlns:p="http://schemas.openxmlformats.org/presentationml/2006/main">
  <p:tag name="NUM" val="3"/>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70.xml><?xml version="1.0" encoding="utf-8"?>
<p:tagLst xmlns:a="http://schemas.openxmlformats.org/drawingml/2006/main" xmlns:r="http://schemas.openxmlformats.org/officeDocument/2006/relationships" xmlns:p="http://schemas.openxmlformats.org/presentationml/2006/main">
  <p:tag name="NUM" val="1"/>
</p:tagLst>
</file>

<file path=ppt/tags/tag71.xml><?xml version="1.0" encoding="utf-8"?>
<p:tagLst xmlns:a="http://schemas.openxmlformats.org/drawingml/2006/main" xmlns:r="http://schemas.openxmlformats.org/officeDocument/2006/relationships" xmlns:p="http://schemas.openxmlformats.org/presentationml/2006/main">
  <p:tag name="NUM" val="2"/>
</p:tagLst>
</file>

<file path=ppt/tags/tag72.xml><?xml version="1.0" encoding="utf-8"?>
<p:tagLst xmlns:a="http://schemas.openxmlformats.org/drawingml/2006/main" xmlns:r="http://schemas.openxmlformats.org/officeDocument/2006/relationships" xmlns:p="http://schemas.openxmlformats.org/presentationml/2006/main">
  <p:tag name="NUM" val="3"/>
</p:tagLst>
</file>

<file path=ppt/tags/tag73.xml><?xml version="1.0" encoding="utf-8"?>
<p:tagLst xmlns:a="http://schemas.openxmlformats.org/drawingml/2006/main" xmlns:r="http://schemas.openxmlformats.org/officeDocument/2006/relationships" xmlns:p="http://schemas.openxmlformats.org/presentationml/2006/main">
  <p:tag name="NUM" val="1"/>
</p:tagLst>
</file>

<file path=ppt/tags/tag74.xml><?xml version="1.0" encoding="utf-8"?>
<p:tagLst xmlns:a="http://schemas.openxmlformats.org/drawingml/2006/main" xmlns:r="http://schemas.openxmlformats.org/officeDocument/2006/relationships" xmlns:p="http://schemas.openxmlformats.org/presentationml/2006/main">
  <p:tag name="NUM" val="2"/>
</p:tagLst>
</file>

<file path=ppt/tags/tag75.xml><?xml version="1.0" encoding="utf-8"?>
<p:tagLst xmlns:a="http://schemas.openxmlformats.org/drawingml/2006/main" xmlns:r="http://schemas.openxmlformats.org/officeDocument/2006/relationships" xmlns:p="http://schemas.openxmlformats.org/presentationml/2006/main">
  <p:tag name="NUM" val="3"/>
</p:tagLst>
</file>

<file path=ppt/tags/tag76.xml><?xml version="1.0" encoding="utf-8"?>
<p:tagLst xmlns:a="http://schemas.openxmlformats.org/drawingml/2006/main" xmlns:r="http://schemas.openxmlformats.org/officeDocument/2006/relationships" xmlns:p="http://schemas.openxmlformats.org/presentationml/2006/main">
  <p:tag name="NUM" val="1"/>
</p:tagLst>
</file>

<file path=ppt/tags/tag77.xml><?xml version="1.0" encoding="utf-8"?>
<p:tagLst xmlns:a="http://schemas.openxmlformats.org/drawingml/2006/main" xmlns:r="http://schemas.openxmlformats.org/officeDocument/2006/relationships" xmlns:p="http://schemas.openxmlformats.org/presentationml/2006/main">
  <p:tag name="NUM" val="2"/>
</p:tagLst>
</file>

<file path=ppt/tags/tag78.xml><?xml version="1.0" encoding="utf-8"?>
<p:tagLst xmlns:a="http://schemas.openxmlformats.org/drawingml/2006/main" xmlns:r="http://schemas.openxmlformats.org/officeDocument/2006/relationships" xmlns:p="http://schemas.openxmlformats.org/presentationml/2006/main">
  <p:tag name="NUM" val="3"/>
</p:tagLst>
</file>

<file path=ppt/tags/tag79.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80.xml><?xml version="1.0" encoding="utf-8"?>
<p:tagLst xmlns:a="http://schemas.openxmlformats.org/drawingml/2006/main" xmlns:r="http://schemas.openxmlformats.org/officeDocument/2006/relationships" xmlns:p="http://schemas.openxmlformats.org/presentationml/2006/main">
  <p:tag name="NUM" val="2"/>
</p:tagLst>
</file>

<file path=ppt/tags/tag81.xml><?xml version="1.0" encoding="utf-8"?>
<p:tagLst xmlns:a="http://schemas.openxmlformats.org/drawingml/2006/main" xmlns:r="http://schemas.openxmlformats.org/officeDocument/2006/relationships" xmlns:p="http://schemas.openxmlformats.org/presentationml/2006/main">
  <p:tag name="NUM" val="1"/>
</p:tagLst>
</file>

<file path=ppt/tags/tag82.xml><?xml version="1.0" encoding="utf-8"?>
<p:tagLst xmlns:a="http://schemas.openxmlformats.org/drawingml/2006/main" xmlns:r="http://schemas.openxmlformats.org/officeDocument/2006/relationships" xmlns:p="http://schemas.openxmlformats.org/presentationml/2006/main">
  <p:tag name="NUM" val="2"/>
</p:tagLst>
</file>

<file path=ppt/tags/tag83.xml><?xml version="1.0" encoding="utf-8"?>
<p:tagLst xmlns:a="http://schemas.openxmlformats.org/drawingml/2006/main" xmlns:r="http://schemas.openxmlformats.org/officeDocument/2006/relationships" xmlns:p="http://schemas.openxmlformats.org/presentationml/2006/main">
  <p:tag name="NUM" val="3"/>
</p:tagLst>
</file>

<file path=ppt/tags/tag84.xml><?xml version="1.0" encoding="utf-8"?>
<p:tagLst xmlns:a="http://schemas.openxmlformats.org/drawingml/2006/main" xmlns:r="http://schemas.openxmlformats.org/officeDocument/2006/relationships" xmlns:p="http://schemas.openxmlformats.org/presentationml/2006/main">
  <p:tag name="NUM" val="1"/>
</p:tagLst>
</file>

<file path=ppt/tags/tag85.xml><?xml version="1.0" encoding="utf-8"?>
<p:tagLst xmlns:a="http://schemas.openxmlformats.org/drawingml/2006/main" xmlns:r="http://schemas.openxmlformats.org/officeDocument/2006/relationships" xmlns:p="http://schemas.openxmlformats.org/presentationml/2006/main">
  <p:tag name="NUM" val="2"/>
</p:tagLst>
</file>

<file path=ppt/tags/tag86.xml><?xml version="1.0" encoding="utf-8"?>
<p:tagLst xmlns:a="http://schemas.openxmlformats.org/drawingml/2006/main" xmlns:r="http://schemas.openxmlformats.org/officeDocument/2006/relationships" xmlns:p="http://schemas.openxmlformats.org/presentationml/2006/main">
  <p:tag name="NUM" val="1"/>
</p:tagLst>
</file>

<file path=ppt/tags/tag87.xml><?xml version="1.0" encoding="utf-8"?>
<p:tagLst xmlns:a="http://schemas.openxmlformats.org/drawingml/2006/main" xmlns:r="http://schemas.openxmlformats.org/officeDocument/2006/relationships" xmlns:p="http://schemas.openxmlformats.org/presentationml/2006/main">
  <p:tag name="NUM" val="2"/>
</p:tagLst>
</file>

<file path=ppt/tags/tag88.xml><?xml version="1.0" encoding="utf-8"?>
<p:tagLst xmlns:a="http://schemas.openxmlformats.org/drawingml/2006/main" xmlns:r="http://schemas.openxmlformats.org/officeDocument/2006/relationships" xmlns:p="http://schemas.openxmlformats.org/presentationml/2006/main">
  <p:tag name="NUM" val="3"/>
</p:tagLst>
</file>

<file path=ppt/tags/tag89.xml><?xml version="1.0" encoding="utf-8"?>
<p:tagLst xmlns:a="http://schemas.openxmlformats.org/drawingml/2006/main" xmlns:r="http://schemas.openxmlformats.org/officeDocument/2006/relationships" xmlns:p="http://schemas.openxmlformats.org/presentationml/2006/main">
  <p:tag name="NUM" val="4"/>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1_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A3927032-6757-5447-A426-51F208C32240}" vid="{16BE5D62-76AC-DB48-9815-9714870C1201}"/>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9AEE485F572DD478DD9ABF58131C94B" ma:contentTypeVersion="16" ma:contentTypeDescription="Crée un document." ma:contentTypeScope="" ma:versionID="66ba0b9a1f0edf7b7d73ae232214e16b">
  <xsd:schema xmlns:xsd="http://www.w3.org/2001/XMLSchema" xmlns:xs="http://www.w3.org/2001/XMLSchema" xmlns:p="http://schemas.microsoft.com/office/2006/metadata/properties" xmlns:ns2="403947dd-8d76-40cd-88a4-c1e56c3fb2ac" xmlns:ns3="52498d11-e69a-4fdf-8bd4-e45986b0bd1a" targetNamespace="http://schemas.microsoft.com/office/2006/metadata/properties" ma:root="true" ma:fieldsID="861aae14890cf9617ddeddd5f64810e9" ns2:_="" ns3:_="">
    <xsd:import namespace="403947dd-8d76-40cd-88a4-c1e56c3fb2ac"/>
    <xsd:import namespace="52498d11-e69a-4fdf-8bd4-e45986b0bd1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SearchProperties" minOccurs="0"/>
                <xsd:element ref="ns2:Cote"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3947dd-8d76-40cd-88a4-c1e56c3fb2a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Balises d’images" ma:readOnly="false" ma:fieldId="{5cf76f15-5ced-4ddc-b409-7134ff3c332f}" ma:taxonomyMulti="true" ma:sspId="560fdb7e-acc1-44d5-861a-23d65fba73c4"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Cote" ma:index="22" nillable="true" ma:displayName="Cote" ma:format="Dropdown" ma:internalName="Cote">
      <xsd:simpleType>
        <xsd:restriction base="dms:Text">
          <xsd:maxLength value="255"/>
        </xsd:restrictio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2498d11-e69a-4fdf-8bd4-e45986b0bd1a"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34b5a4d8-d53c-4923-ace3-f741f98ead6e}" ma:internalName="TaxCatchAll" ma:showField="CatchAllData" ma:web="52498d11-e69a-4fdf-8bd4-e45986b0bd1a">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03947dd-8d76-40cd-88a4-c1e56c3fb2ac">
      <Terms xmlns="http://schemas.microsoft.com/office/infopath/2007/PartnerControls"/>
    </lcf76f155ced4ddcb4097134ff3c332f>
    <TaxCatchAll xmlns="52498d11-e69a-4fdf-8bd4-e45986b0bd1a" xsi:nil="true"/>
    <Cote xmlns="403947dd-8d76-40cd-88a4-c1e56c3fb2ac" xsi:nil="true"/>
  </documentManagement>
</p:properties>
</file>

<file path=customXml/itemProps1.xml><?xml version="1.0" encoding="utf-8"?>
<ds:datastoreItem xmlns:ds="http://schemas.openxmlformats.org/officeDocument/2006/customXml" ds:itemID="{9FEB0B81-F811-4FB7-86E3-0ABDE34AFD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03947dd-8d76-40cd-88a4-c1e56c3fb2ac"/>
    <ds:schemaRef ds:uri="52498d11-e69a-4fdf-8bd4-e45986b0bd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019F72A-69A2-4E61-BF25-BC744020B78B}">
  <ds:schemaRefs>
    <ds:schemaRef ds:uri="http://schemas.microsoft.com/sharepoint/v3/contenttype/forms"/>
  </ds:schemaRefs>
</ds:datastoreItem>
</file>

<file path=customXml/itemProps3.xml><?xml version="1.0" encoding="utf-8"?>
<ds:datastoreItem xmlns:ds="http://schemas.openxmlformats.org/officeDocument/2006/customXml" ds:itemID="{AED25BDE-184C-4827-B0C6-C483014D3148}">
  <ds:schemaRefs>
    <ds:schemaRef ds:uri="http://schemas.microsoft.com/sharepoint/v3"/>
    <ds:schemaRef ds:uri="f69c9462-edc3-4f12-a45e-7b3db376d223"/>
    <ds:schemaRef ds:uri="http://schemas.openxmlformats.org/package/2006/metadata/core-properties"/>
    <ds:schemaRef ds:uri="http://schemas.microsoft.com/office/infopath/2007/PartnerControls"/>
    <ds:schemaRef ds:uri="http://purl.org/dc/elements/1.1/"/>
    <ds:schemaRef ds:uri="1ed7bc56-b623-42cf-b7c7-b86b13d70359"/>
    <ds:schemaRef ds:uri="a7cb9fcf-8b97-401b-8ca5-6a8db4f5bc19"/>
    <ds:schemaRef ds:uri="http://schemas.microsoft.com/office/2006/documentManagement/types"/>
    <ds:schemaRef ds:uri="a48714f7-a138-40bb-9404-625c73db62b8"/>
    <ds:schemaRef ds:uri="http://www.w3.org/XML/1998/namespace"/>
    <ds:schemaRef ds:uri="94d7a349-c8b0-4937-87f8-6e3063b96aea"/>
    <ds:schemaRef ds:uri="123883eb-961e-4b5e-9b58-7088e213414e"/>
    <ds:schemaRef ds:uri="http://schemas.microsoft.com/office/2006/metadata/properties"/>
    <ds:schemaRef ds:uri="http://purl.org/dc/dcmitype/"/>
    <ds:schemaRef ds:uri="http://purl.org/dc/terms/"/>
    <ds:schemaRef ds:uri="403947dd-8d76-40cd-88a4-c1e56c3fb2ac"/>
    <ds:schemaRef ds:uri="52498d11-e69a-4fdf-8bd4-e45986b0bd1a"/>
  </ds:schemaRefs>
</ds:datastoreItem>
</file>

<file path=docMetadata/LabelInfo.xml><?xml version="1.0" encoding="utf-8"?>
<clbl:labelList xmlns:clbl="http://schemas.microsoft.com/office/2020/mipLabelMetadata">
  <clbl:label id="{068fa33a-09da-4f7d-a782-380be483c564}" enabled="0" method="" siteId="{068fa33a-09da-4f7d-a782-380be483c564}" removed="1"/>
</clbl:labelList>
</file>

<file path=docProps/app.xml><?xml version="1.0" encoding="utf-8"?>
<Properties xmlns="http://schemas.openxmlformats.org/officeDocument/2006/extended-properties" xmlns:vt="http://schemas.openxmlformats.org/officeDocument/2006/docPropsVTypes">
  <TotalTime>258</TotalTime>
  <Words>2630</Words>
  <Application>Microsoft Office PowerPoint</Application>
  <PresentationFormat>Widescreen</PresentationFormat>
  <Paragraphs>204</Paragraphs>
  <Slides>31</Slides>
  <Notes>17</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31</vt:i4>
      </vt:variant>
    </vt:vector>
  </HeadingPairs>
  <TitlesOfParts>
    <vt:vector size="42" baseType="lpstr">
      <vt:lpstr>Arial</vt:lpstr>
      <vt:lpstr>Calibri</vt:lpstr>
      <vt:lpstr>Calibri Light</vt:lpstr>
      <vt:lpstr>Epilogue</vt:lpstr>
      <vt:lpstr>Epilogue ExtraBold</vt:lpstr>
      <vt:lpstr>Epilogue Light</vt:lpstr>
      <vt:lpstr>Gotham Medium</vt:lpstr>
      <vt:lpstr>thunder</vt:lpstr>
      <vt:lpstr>Thunder SemBd</vt:lpstr>
      <vt:lpstr>1_Thème Office</vt:lpstr>
      <vt:lpstr>Thème Office</vt:lpstr>
      <vt:lpstr>Rapport de négociation  de table centrale et recommandation sur la grève</vt:lpstr>
      <vt:lpstr>Une négociation qui dure depuis un an</vt:lpstr>
      <vt:lpstr>Le Québec a les moyens de ses ambitions</vt:lpstr>
      <vt:lpstr>1. Les salaires</vt:lpstr>
      <vt:lpstr>Traitements et échelles de traitement </vt:lpstr>
      <vt:lpstr>Des offres salariales déconnectées qui ne répondent pas à nos objectifs</vt:lpstr>
      <vt:lpstr>Un recul de notre pouvoir d'achat</vt:lpstr>
      <vt:lpstr>Des augmentations de salaire en hausse</vt:lpstr>
      <vt:lpstr>2. Des conditions de travail à améliorer</vt:lpstr>
      <vt:lpstr>Des réseaux fragilisés et avec peu de ressources</vt:lpstr>
      <vt:lpstr>3. La retraite</vt:lpstr>
      <vt:lpstr>Des attaques injustifiées à notre régime de retraite</vt:lpstr>
      <vt:lpstr>Des attaques injustifiées à notre régime de retraite (suite)</vt:lpstr>
      <vt:lpstr>Des mesures de rétention volontaire</vt:lpstr>
      <vt:lpstr>Des mesures de rétention volontaire (suite)</vt:lpstr>
      <vt:lpstr>4. Les droits parentaux</vt:lpstr>
      <vt:lpstr>Le régime de droits parentaux</vt:lpstr>
      <vt:lpstr>5. Disparités régionales</vt:lpstr>
      <vt:lpstr>Disparités régionales</vt:lpstr>
      <vt:lpstr>6. Nos revendications ignorées</vt:lpstr>
      <vt:lpstr>Nos revendications ignorées</vt:lpstr>
      <vt:lpstr>Nos revendications ignorées</vt:lpstr>
      <vt:lpstr>7. La grève</vt:lpstr>
      <vt:lpstr>L’intensification des moyens de pression</vt:lpstr>
      <vt:lpstr>C'est quoi, la grève ?</vt:lpstr>
      <vt:lpstr>Pourquoi faire la grève ? </vt:lpstr>
      <vt:lpstr>Pourquoi faire la grève ?</vt:lpstr>
      <vt:lpstr>Recommandations du Front commun sur la grève</vt:lpstr>
      <vt:lpstr>Mandat</vt:lpstr>
      <vt:lpstr>PowerPoint Presentation</vt:lpstr>
      <vt:lpstr>Pour en apprendre plus</vt:lpstr>
    </vt:vector>
  </TitlesOfParts>
  <Company>Centrale des syndicats du Québec (CSQ)</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Denis Curotte</dc:creator>
  <cp:lastModifiedBy>Marie-Claude Tremblay</cp:lastModifiedBy>
  <cp:revision>14</cp:revision>
  <dcterms:created xsi:type="dcterms:W3CDTF">2023-05-17T00:46:16Z</dcterms:created>
  <dcterms:modified xsi:type="dcterms:W3CDTF">2023-09-26T15:26:48Z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0x010100D9AEE485F572DD478DD9ABF58131C94B</vt:lpwstr>
  </property>
  <property fmtid="{D5CDD505-2E9C-101B-9397-08002B2CF9AE}" pid="3" name="SrcDocmn">
    <vt:lpwstr/>
  </property>
  <property fmtid="{D5CDD505-2E9C-101B-9397-08002B2CF9AE}" pid="4" name="MediaServiceImageTags">
    <vt:lpwstr/>
  </property>
  <property fmtid="{D5CDD505-2E9C-101B-9397-08002B2CF9AE}" pid="5" name="TaxCatchAll">
    <vt:lpwstr/>
  </property>
  <property fmtid="{D5CDD505-2E9C-101B-9397-08002B2CF9AE}" pid="6" name="i455f69a3de94733bb4a07473af4041d">
    <vt:lpwstr/>
  </property>
  <property fmtid="{D5CDD505-2E9C-101B-9397-08002B2CF9AE}" pid="7" name="lb7118dd694e49a8a1432b69b9799bab">
    <vt:lpwstr/>
  </property>
  <property fmtid="{D5CDD505-2E9C-101B-9397-08002B2CF9AE}" pid="8" name="MotCle">
    <vt:lpwstr/>
  </property>
  <property fmtid="{D5CDD505-2E9C-101B-9397-08002B2CF9AE}" pid="9" name="CodeClass">
    <vt:lpwstr/>
  </property>
  <property fmtid="{D5CDD505-2E9C-101B-9397-08002B2CF9AE}" pid="10" name="f8587665e5c7469e96bfe242ded86e5d">
    <vt:lpwstr/>
  </property>
  <property fmtid="{D5CDD505-2E9C-101B-9397-08002B2CF9AE}" pid="11" name="csnSubRegion">
    <vt:lpwstr/>
  </property>
  <property fmtid="{D5CDD505-2E9C-101B-9397-08002B2CF9AE}" pid="12" name="csnFederation">
    <vt:lpwstr/>
  </property>
  <property fmtid="{D5CDD505-2E9C-101B-9397-08002B2CF9AE}" pid="13" name="csnCounsil">
    <vt:lpwstr/>
  </property>
  <property fmtid="{D5CDD505-2E9C-101B-9397-08002B2CF9AE}" pid="14" name="csnService">
    <vt:lpwstr/>
  </property>
  <property fmtid="{D5CDD505-2E9C-101B-9397-08002B2CF9AE}" pid="15" name="csnWorkspaceClassification">
    <vt:lpwstr>1;#CCSPP|8060d5e8-8138-472e-8df0-2b209294e5f0</vt:lpwstr>
  </property>
  <property fmtid="{D5CDD505-2E9C-101B-9397-08002B2CF9AE}" pid="16" name="csnSubSector">
    <vt:lpwstr/>
  </property>
  <property fmtid="{D5CDD505-2E9C-101B-9397-08002B2CF9AE}" pid="17" name="csnSector">
    <vt:lpwstr/>
  </property>
  <property fmtid="{D5CDD505-2E9C-101B-9397-08002B2CF9AE}" pid="18" name="csnObject">
    <vt:lpwstr/>
  </property>
  <property fmtid="{D5CDD505-2E9C-101B-9397-08002B2CF9AE}" pid="19" name="csnRegion">
    <vt:lpwstr/>
  </property>
  <property fmtid="{D5CDD505-2E9C-101B-9397-08002B2CF9AE}" pid="20" name="csnSyndicate">
    <vt:lpwstr/>
  </property>
  <property fmtid="{D5CDD505-2E9C-101B-9397-08002B2CF9AE}" pid="21" name="csnDocumentType">
    <vt:lpwstr/>
  </property>
</Properties>
</file>