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56" r:id="rId3"/>
    <p:sldId id="257" r:id="rId4"/>
    <p:sldId id="259" r:id="rId5"/>
    <p:sldId id="260" r:id="rId6"/>
    <p:sldId id="275" r:id="rId7"/>
    <p:sldId id="270" r:id="rId8"/>
    <p:sldId id="273" r:id="rId9"/>
    <p:sldId id="274" r:id="rId10"/>
    <p:sldId id="272" r:id="rId11"/>
    <p:sldId id="261"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1" d="100"/>
          <a:sy n="91" d="100"/>
        </p:scale>
        <p:origin x="56"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BD6F6-8618-46D5-AD38-37E09028E98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57A61942-DAE3-420B-A8FE-2E5CB8DCEB7A}">
      <dgm:prSet phldrT="[Text]"/>
      <dgm:spPr/>
      <dgm:t>
        <a:bodyPr/>
        <a:lstStyle/>
        <a:p>
          <a:r>
            <a:rPr lang="fr-CA" dirty="0">
              <a:solidFill>
                <a:schemeClr val="accent1"/>
              </a:solidFill>
            </a:rPr>
            <a:t>CSQ</a:t>
          </a:r>
          <a:endParaRPr lang="en-CA" dirty="0">
            <a:solidFill>
              <a:schemeClr val="accent1"/>
            </a:solidFill>
          </a:endParaRPr>
        </a:p>
      </dgm:t>
    </dgm:pt>
    <dgm:pt modelId="{C4629F4B-3806-4105-9692-C67D41C0A6D6}" type="parTrans" cxnId="{7C934901-F438-4839-A708-46BDB37AA7BE}">
      <dgm:prSet/>
      <dgm:spPr/>
      <dgm:t>
        <a:bodyPr/>
        <a:lstStyle/>
        <a:p>
          <a:endParaRPr lang="en-CA"/>
        </a:p>
      </dgm:t>
    </dgm:pt>
    <dgm:pt modelId="{233C3B51-E0AB-4C2D-8DA0-D760DF2CA0D7}" type="sibTrans" cxnId="{7C934901-F438-4839-A708-46BDB37AA7BE}">
      <dgm:prSet/>
      <dgm:spPr/>
      <dgm:t>
        <a:bodyPr/>
        <a:lstStyle/>
        <a:p>
          <a:endParaRPr lang="en-CA"/>
        </a:p>
      </dgm:t>
    </dgm:pt>
    <dgm:pt modelId="{61355A27-1456-4F4D-8C39-2E71DA44626F}">
      <dgm:prSet phldrT="[Text]"/>
      <dgm:spPr/>
      <dgm:t>
        <a:bodyPr/>
        <a:lstStyle/>
        <a:p>
          <a:r>
            <a:rPr lang="fr-CA" dirty="0"/>
            <a:t>FPSS</a:t>
          </a:r>
          <a:endParaRPr lang="en-CA" dirty="0"/>
        </a:p>
      </dgm:t>
    </dgm:pt>
    <dgm:pt modelId="{684D31CE-912D-46E2-9193-2AA03AF72B78}" type="parTrans" cxnId="{48CB907C-2E3E-45A5-A5C1-BEA2E3E2E91B}">
      <dgm:prSet/>
      <dgm:spPr/>
      <dgm:t>
        <a:bodyPr/>
        <a:lstStyle/>
        <a:p>
          <a:endParaRPr lang="en-CA"/>
        </a:p>
      </dgm:t>
    </dgm:pt>
    <dgm:pt modelId="{E76DE0F8-88D4-485E-A4EA-745B1DE33E65}" type="sibTrans" cxnId="{48CB907C-2E3E-45A5-A5C1-BEA2E3E2E91B}">
      <dgm:prSet/>
      <dgm:spPr/>
      <dgm:t>
        <a:bodyPr/>
        <a:lstStyle/>
        <a:p>
          <a:endParaRPr lang="en-CA"/>
        </a:p>
      </dgm:t>
    </dgm:pt>
    <dgm:pt modelId="{FE137D5B-4025-45CE-8F52-0CE294726EC3}">
      <dgm:prSet phldrT="[Text]"/>
      <dgm:spPr/>
      <dgm:t>
        <a:bodyPr/>
        <a:lstStyle/>
        <a:p>
          <a:r>
            <a:rPr lang="fr-CA" dirty="0"/>
            <a:t>SSÉPÎ</a:t>
          </a:r>
          <a:endParaRPr lang="en-CA" dirty="0"/>
        </a:p>
      </dgm:t>
    </dgm:pt>
    <dgm:pt modelId="{162FFACD-1CB5-4B9A-92EE-212297738955}" type="parTrans" cxnId="{B8843190-23BE-4286-9613-DD0709B6FECC}">
      <dgm:prSet/>
      <dgm:spPr/>
      <dgm:t>
        <a:bodyPr/>
        <a:lstStyle/>
        <a:p>
          <a:endParaRPr lang="en-CA"/>
        </a:p>
      </dgm:t>
    </dgm:pt>
    <dgm:pt modelId="{8CAD34F7-1331-4322-8F54-E6E7D46AA997}" type="sibTrans" cxnId="{B8843190-23BE-4286-9613-DD0709B6FECC}">
      <dgm:prSet/>
      <dgm:spPr/>
      <dgm:t>
        <a:bodyPr/>
        <a:lstStyle/>
        <a:p>
          <a:endParaRPr lang="en-CA"/>
        </a:p>
      </dgm:t>
    </dgm:pt>
    <dgm:pt modelId="{7FAAEACC-E0B4-4C38-AFFE-63BFF28DC55B}" type="pres">
      <dgm:prSet presAssocID="{A07BD6F6-8618-46D5-AD38-37E09028E987}" presName="Name0" presStyleCnt="0">
        <dgm:presLayoutVars>
          <dgm:chMax val="7"/>
          <dgm:chPref val="7"/>
          <dgm:dir/>
          <dgm:animLvl val="lvl"/>
        </dgm:presLayoutVars>
      </dgm:prSet>
      <dgm:spPr/>
    </dgm:pt>
    <dgm:pt modelId="{8555104C-7F7C-4D62-9400-662F11A2B669}" type="pres">
      <dgm:prSet presAssocID="{57A61942-DAE3-420B-A8FE-2E5CB8DCEB7A}" presName="Accent1" presStyleCnt="0"/>
      <dgm:spPr/>
    </dgm:pt>
    <dgm:pt modelId="{BAE25DEF-39C7-4B3C-A883-9A7BB45D6B80}" type="pres">
      <dgm:prSet presAssocID="{57A61942-DAE3-420B-A8FE-2E5CB8DCEB7A}" presName="Accent" presStyleLbl="node1" presStyleIdx="0" presStyleCnt="3"/>
      <dgm:spPr/>
    </dgm:pt>
    <dgm:pt modelId="{5C7A1C76-5C07-4797-90E3-F2B06CC5961B}" type="pres">
      <dgm:prSet presAssocID="{57A61942-DAE3-420B-A8FE-2E5CB8DCEB7A}" presName="Parent1" presStyleLbl="revTx" presStyleIdx="0" presStyleCnt="3">
        <dgm:presLayoutVars>
          <dgm:chMax val="1"/>
          <dgm:chPref val="1"/>
          <dgm:bulletEnabled val="1"/>
        </dgm:presLayoutVars>
      </dgm:prSet>
      <dgm:spPr/>
    </dgm:pt>
    <dgm:pt modelId="{620F327F-23BE-4136-BF62-1E0E4745C2D5}" type="pres">
      <dgm:prSet presAssocID="{61355A27-1456-4F4D-8C39-2E71DA44626F}" presName="Accent2" presStyleCnt="0"/>
      <dgm:spPr/>
    </dgm:pt>
    <dgm:pt modelId="{D7402CE7-CB3A-46CF-9BA0-B915D92935ED}" type="pres">
      <dgm:prSet presAssocID="{61355A27-1456-4F4D-8C39-2E71DA44626F}" presName="Accent" presStyleLbl="node1" presStyleIdx="1" presStyleCnt="3"/>
      <dgm:spPr/>
    </dgm:pt>
    <dgm:pt modelId="{CC226D74-6A3F-4B80-B391-91B942F5BA52}" type="pres">
      <dgm:prSet presAssocID="{61355A27-1456-4F4D-8C39-2E71DA44626F}" presName="Parent2" presStyleLbl="revTx" presStyleIdx="1" presStyleCnt="3">
        <dgm:presLayoutVars>
          <dgm:chMax val="1"/>
          <dgm:chPref val="1"/>
          <dgm:bulletEnabled val="1"/>
        </dgm:presLayoutVars>
      </dgm:prSet>
      <dgm:spPr/>
    </dgm:pt>
    <dgm:pt modelId="{ABA9A93E-DDB1-44F6-8B3E-7CC3A31D7CE7}" type="pres">
      <dgm:prSet presAssocID="{FE137D5B-4025-45CE-8F52-0CE294726EC3}" presName="Accent3" presStyleCnt="0"/>
      <dgm:spPr/>
    </dgm:pt>
    <dgm:pt modelId="{9CFEBC8C-541F-44DA-8665-2167216570F1}" type="pres">
      <dgm:prSet presAssocID="{FE137D5B-4025-45CE-8F52-0CE294726EC3}" presName="Accent" presStyleLbl="node1" presStyleIdx="2" presStyleCnt="3"/>
      <dgm:spPr/>
    </dgm:pt>
    <dgm:pt modelId="{E5402877-492C-4C48-8B82-5B18CD88AD58}" type="pres">
      <dgm:prSet presAssocID="{FE137D5B-4025-45CE-8F52-0CE294726EC3}" presName="Parent3" presStyleLbl="revTx" presStyleIdx="2" presStyleCnt="3">
        <dgm:presLayoutVars>
          <dgm:chMax val="1"/>
          <dgm:chPref val="1"/>
          <dgm:bulletEnabled val="1"/>
        </dgm:presLayoutVars>
      </dgm:prSet>
      <dgm:spPr/>
    </dgm:pt>
  </dgm:ptLst>
  <dgm:cxnLst>
    <dgm:cxn modelId="{7C934901-F438-4839-A708-46BDB37AA7BE}" srcId="{A07BD6F6-8618-46D5-AD38-37E09028E987}" destId="{57A61942-DAE3-420B-A8FE-2E5CB8DCEB7A}" srcOrd="0" destOrd="0" parTransId="{C4629F4B-3806-4105-9692-C67D41C0A6D6}" sibTransId="{233C3B51-E0AB-4C2D-8DA0-D760DF2CA0D7}"/>
    <dgm:cxn modelId="{929F2E2E-2877-40B0-9EF0-1839DD5B302A}" type="presOf" srcId="{FE137D5B-4025-45CE-8F52-0CE294726EC3}" destId="{E5402877-492C-4C48-8B82-5B18CD88AD58}" srcOrd="0" destOrd="0" presId="urn:microsoft.com/office/officeart/2009/layout/CircleArrowProcess"/>
    <dgm:cxn modelId="{5743D350-4227-4686-B1E6-D1B8E89A0EEE}" type="presOf" srcId="{57A61942-DAE3-420B-A8FE-2E5CB8DCEB7A}" destId="{5C7A1C76-5C07-4797-90E3-F2B06CC5961B}" srcOrd="0" destOrd="0" presId="urn:microsoft.com/office/officeart/2009/layout/CircleArrowProcess"/>
    <dgm:cxn modelId="{48CB907C-2E3E-45A5-A5C1-BEA2E3E2E91B}" srcId="{A07BD6F6-8618-46D5-AD38-37E09028E987}" destId="{61355A27-1456-4F4D-8C39-2E71DA44626F}" srcOrd="1" destOrd="0" parTransId="{684D31CE-912D-46E2-9193-2AA03AF72B78}" sibTransId="{E76DE0F8-88D4-485E-A4EA-745B1DE33E65}"/>
    <dgm:cxn modelId="{B8843190-23BE-4286-9613-DD0709B6FECC}" srcId="{A07BD6F6-8618-46D5-AD38-37E09028E987}" destId="{FE137D5B-4025-45CE-8F52-0CE294726EC3}" srcOrd="2" destOrd="0" parTransId="{162FFACD-1CB5-4B9A-92EE-212297738955}" sibTransId="{8CAD34F7-1331-4322-8F54-E6E7D46AA997}"/>
    <dgm:cxn modelId="{6C31B7D4-D470-4F32-BFBB-8AC1F6CC29DE}" type="presOf" srcId="{A07BD6F6-8618-46D5-AD38-37E09028E987}" destId="{7FAAEACC-E0B4-4C38-AFFE-63BFF28DC55B}" srcOrd="0" destOrd="0" presId="urn:microsoft.com/office/officeart/2009/layout/CircleArrowProcess"/>
    <dgm:cxn modelId="{F80E44FD-EC71-4F93-8FE3-ECBDD098A5C1}" type="presOf" srcId="{61355A27-1456-4F4D-8C39-2E71DA44626F}" destId="{CC226D74-6A3F-4B80-B391-91B942F5BA52}" srcOrd="0" destOrd="0" presId="urn:microsoft.com/office/officeart/2009/layout/CircleArrowProcess"/>
    <dgm:cxn modelId="{CA2ADBCC-81B1-4058-8CDB-47F9B049E64A}" type="presParOf" srcId="{7FAAEACC-E0B4-4C38-AFFE-63BFF28DC55B}" destId="{8555104C-7F7C-4D62-9400-662F11A2B669}" srcOrd="0" destOrd="0" presId="urn:microsoft.com/office/officeart/2009/layout/CircleArrowProcess"/>
    <dgm:cxn modelId="{BC0D635F-05CF-40C4-8483-B3DE4C85265E}" type="presParOf" srcId="{8555104C-7F7C-4D62-9400-662F11A2B669}" destId="{BAE25DEF-39C7-4B3C-A883-9A7BB45D6B80}" srcOrd="0" destOrd="0" presId="urn:microsoft.com/office/officeart/2009/layout/CircleArrowProcess"/>
    <dgm:cxn modelId="{7FF89E70-B762-4DC3-81FD-1E008E0109F0}" type="presParOf" srcId="{7FAAEACC-E0B4-4C38-AFFE-63BFF28DC55B}" destId="{5C7A1C76-5C07-4797-90E3-F2B06CC5961B}" srcOrd="1" destOrd="0" presId="urn:microsoft.com/office/officeart/2009/layout/CircleArrowProcess"/>
    <dgm:cxn modelId="{73BAD987-6075-41D9-8F50-6451ED07ABC8}" type="presParOf" srcId="{7FAAEACC-E0B4-4C38-AFFE-63BFF28DC55B}" destId="{620F327F-23BE-4136-BF62-1E0E4745C2D5}" srcOrd="2" destOrd="0" presId="urn:microsoft.com/office/officeart/2009/layout/CircleArrowProcess"/>
    <dgm:cxn modelId="{4B18C0F6-27A2-4C49-911B-BCEDF39F30A3}" type="presParOf" srcId="{620F327F-23BE-4136-BF62-1E0E4745C2D5}" destId="{D7402CE7-CB3A-46CF-9BA0-B915D92935ED}" srcOrd="0" destOrd="0" presId="urn:microsoft.com/office/officeart/2009/layout/CircleArrowProcess"/>
    <dgm:cxn modelId="{86F5D7B9-AA0A-4881-802D-954D708F45B3}" type="presParOf" srcId="{7FAAEACC-E0B4-4C38-AFFE-63BFF28DC55B}" destId="{CC226D74-6A3F-4B80-B391-91B942F5BA52}" srcOrd="3" destOrd="0" presId="urn:microsoft.com/office/officeart/2009/layout/CircleArrowProcess"/>
    <dgm:cxn modelId="{648D569A-95F3-4A9D-962F-E35180785843}" type="presParOf" srcId="{7FAAEACC-E0B4-4C38-AFFE-63BFF28DC55B}" destId="{ABA9A93E-DDB1-44F6-8B3E-7CC3A31D7CE7}" srcOrd="4" destOrd="0" presId="urn:microsoft.com/office/officeart/2009/layout/CircleArrowProcess"/>
    <dgm:cxn modelId="{96D26A1E-2EB6-41AD-9CF4-6FD9BC43F488}" type="presParOf" srcId="{ABA9A93E-DDB1-44F6-8B3E-7CC3A31D7CE7}" destId="{9CFEBC8C-541F-44DA-8665-2167216570F1}" srcOrd="0" destOrd="0" presId="urn:microsoft.com/office/officeart/2009/layout/CircleArrowProcess"/>
    <dgm:cxn modelId="{AC568006-C250-47A7-B1AA-D4B7FE960A44}" type="presParOf" srcId="{7FAAEACC-E0B4-4C38-AFFE-63BFF28DC55B}" destId="{E5402877-492C-4C48-8B82-5B18CD88AD58}"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7BD6F6-8618-46D5-AD38-37E09028E98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57A61942-DAE3-420B-A8FE-2E5CB8DCEB7A}">
      <dgm:prSet phldrT="[Text]"/>
      <dgm:spPr/>
      <dgm:t>
        <a:bodyPr/>
        <a:lstStyle/>
        <a:p>
          <a:r>
            <a:rPr lang="fr-CA" dirty="0"/>
            <a:t>CSQ</a:t>
          </a:r>
          <a:endParaRPr lang="en-CA" dirty="0"/>
        </a:p>
      </dgm:t>
    </dgm:pt>
    <dgm:pt modelId="{C4629F4B-3806-4105-9692-C67D41C0A6D6}" type="parTrans" cxnId="{7C934901-F438-4839-A708-46BDB37AA7BE}">
      <dgm:prSet/>
      <dgm:spPr/>
      <dgm:t>
        <a:bodyPr/>
        <a:lstStyle/>
        <a:p>
          <a:endParaRPr lang="en-CA"/>
        </a:p>
      </dgm:t>
    </dgm:pt>
    <dgm:pt modelId="{233C3B51-E0AB-4C2D-8DA0-D760DF2CA0D7}" type="sibTrans" cxnId="{7C934901-F438-4839-A708-46BDB37AA7BE}">
      <dgm:prSet/>
      <dgm:spPr/>
      <dgm:t>
        <a:bodyPr/>
        <a:lstStyle/>
        <a:p>
          <a:endParaRPr lang="en-CA"/>
        </a:p>
      </dgm:t>
    </dgm:pt>
    <dgm:pt modelId="{61355A27-1456-4F4D-8C39-2E71DA44626F}">
      <dgm:prSet phldrT="[Text]"/>
      <dgm:spPr/>
      <dgm:t>
        <a:bodyPr/>
        <a:lstStyle/>
        <a:p>
          <a:r>
            <a:rPr lang="fr-CA" dirty="0">
              <a:solidFill>
                <a:schemeClr val="accent1"/>
              </a:solidFill>
            </a:rPr>
            <a:t>FPSS</a:t>
          </a:r>
          <a:endParaRPr lang="en-CA" dirty="0">
            <a:solidFill>
              <a:schemeClr val="accent1"/>
            </a:solidFill>
          </a:endParaRPr>
        </a:p>
      </dgm:t>
    </dgm:pt>
    <dgm:pt modelId="{684D31CE-912D-46E2-9193-2AA03AF72B78}" type="parTrans" cxnId="{48CB907C-2E3E-45A5-A5C1-BEA2E3E2E91B}">
      <dgm:prSet/>
      <dgm:spPr/>
      <dgm:t>
        <a:bodyPr/>
        <a:lstStyle/>
        <a:p>
          <a:endParaRPr lang="en-CA"/>
        </a:p>
      </dgm:t>
    </dgm:pt>
    <dgm:pt modelId="{E76DE0F8-88D4-485E-A4EA-745B1DE33E65}" type="sibTrans" cxnId="{48CB907C-2E3E-45A5-A5C1-BEA2E3E2E91B}">
      <dgm:prSet/>
      <dgm:spPr/>
      <dgm:t>
        <a:bodyPr/>
        <a:lstStyle/>
        <a:p>
          <a:endParaRPr lang="en-CA"/>
        </a:p>
      </dgm:t>
    </dgm:pt>
    <dgm:pt modelId="{FE137D5B-4025-45CE-8F52-0CE294726EC3}">
      <dgm:prSet phldrT="[Text]"/>
      <dgm:spPr/>
      <dgm:t>
        <a:bodyPr/>
        <a:lstStyle/>
        <a:p>
          <a:r>
            <a:rPr lang="fr-CA" dirty="0"/>
            <a:t>SSÉPÎ</a:t>
          </a:r>
          <a:endParaRPr lang="en-CA" dirty="0"/>
        </a:p>
      </dgm:t>
    </dgm:pt>
    <dgm:pt modelId="{162FFACD-1CB5-4B9A-92EE-212297738955}" type="parTrans" cxnId="{B8843190-23BE-4286-9613-DD0709B6FECC}">
      <dgm:prSet/>
      <dgm:spPr/>
      <dgm:t>
        <a:bodyPr/>
        <a:lstStyle/>
        <a:p>
          <a:endParaRPr lang="en-CA"/>
        </a:p>
      </dgm:t>
    </dgm:pt>
    <dgm:pt modelId="{8CAD34F7-1331-4322-8F54-E6E7D46AA997}" type="sibTrans" cxnId="{B8843190-23BE-4286-9613-DD0709B6FECC}">
      <dgm:prSet/>
      <dgm:spPr/>
      <dgm:t>
        <a:bodyPr/>
        <a:lstStyle/>
        <a:p>
          <a:endParaRPr lang="en-CA"/>
        </a:p>
      </dgm:t>
    </dgm:pt>
    <dgm:pt modelId="{7FAAEACC-E0B4-4C38-AFFE-63BFF28DC55B}" type="pres">
      <dgm:prSet presAssocID="{A07BD6F6-8618-46D5-AD38-37E09028E987}" presName="Name0" presStyleCnt="0">
        <dgm:presLayoutVars>
          <dgm:chMax val="7"/>
          <dgm:chPref val="7"/>
          <dgm:dir/>
          <dgm:animLvl val="lvl"/>
        </dgm:presLayoutVars>
      </dgm:prSet>
      <dgm:spPr/>
    </dgm:pt>
    <dgm:pt modelId="{8555104C-7F7C-4D62-9400-662F11A2B669}" type="pres">
      <dgm:prSet presAssocID="{57A61942-DAE3-420B-A8FE-2E5CB8DCEB7A}" presName="Accent1" presStyleCnt="0"/>
      <dgm:spPr/>
    </dgm:pt>
    <dgm:pt modelId="{BAE25DEF-39C7-4B3C-A883-9A7BB45D6B80}" type="pres">
      <dgm:prSet presAssocID="{57A61942-DAE3-420B-A8FE-2E5CB8DCEB7A}" presName="Accent" presStyleLbl="node1" presStyleIdx="0" presStyleCnt="3"/>
      <dgm:spPr/>
    </dgm:pt>
    <dgm:pt modelId="{5C7A1C76-5C07-4797-90E3-F2B06CC5961B}" type="pres">
      <dgm:prSet presAssocID="{57A61942-DAE3-420B-A8FE-2E5CB8DCEB7A}" presName="Parent1" presStyleLbl="revTx" presStyleIdx="0" presStyleCnt="3">
        <dgm:presLayoutVars>
          <dgm:chMax val="1"/>
          <dgm:chPref val="1"/>
          <dgm:bulletEnabled val="1"/>
        </dgm:presLayoutVars>
      </dgm:prSet>
      <dgm:spPr/>
    </dgm:pt>
    <dgm:pt modelId="{620F327F-23BE-4136-BF62-1E0E4745C2D5}" type="pres">
      <dgm:prSet presAssocID="{61355A27-1456-4F4D-8C39-2E71DA44626F}" presName="Accent2" presStyleCnt="0"/>
      <dgm:spPr/>
    </dgm:pt>
    <dgm:pt modelId="{D7402CE7-CB3A-46CF-9BA0-B915D92935ED}" type="pres">
      <dgm:prSet presAssocID="{61355A27-1456-4F4D-8C39-2E71DA44626F}" presName="Accent" presStyleLbl="node1" presStyleIdx="1" presStyleCnt="3"/>
      <dgm:spPr/>
    </dgm:pt>
    <dgm:pt modelId="{CC226D74-6A3F-4B80-B391-91B942F5BA52}" type="pres">
      <dgm:prSet presAssocID="{61355A27-1456-4F4D-8C39-2E71DA44626F}" presName="Parent2" presStyleLbl="revTx" presStyleIdx="1" presStyleCnt="3">
        <dgm:presLayoutVars>
          <dgm:chMax val="1"/>
          <dgm:chPref val="1"/>
          <dgm:bulletEnabled val="1"/>
        </dgm:presLayoutVars>
      </dgm:prSet>
      <dgm:spPr/>
    </dgm:pt>
    <dgm:pt modelId="{ABA9A93E-DDB1-44F6-8B3E-7CC3A31D7CE7}" type="pres">
      <dgm:prSet presAssocID="{FE137D5B-4025-45CE-8F52-0CE294726EC3}" presName="Accent3" presStyleCnt="0"/>
      <dgm:spPr/>
    </dgm:pt>
    <dgm:pt modelId="{9CFEBC8C-541F-44DA-8665-2167216570F1}" type="pres">
      <dgm:prSet presAssocID="{FE137D5B-4025-45CE-8F52-0CE294726EC3}" presName="Accent" presStyleLbl="node1" presStyleIdx="2" presStyleCnt="3"/>
      <dgm:spPr/>
    </dgm:pt>
    <dgm:pt modelId="{E5402877-492C-4C48-8B82-5B18CD88AD58}" type="pres">
      <dgm:prSet presAssocID="{FE137D5B-4025-45CE-8F52-0CE294726EC3}" presName="Parent3" presStyleLbl="revTx" presStyleIdx="2" presStyleCnt="3">
        <dgm:presLayoutVars>
          <dgm:chMax val="1"/>
          <dgm:chPref val="1"/>
          <dgm:bulletEnabled val="1"/>
        </dgm:presLayoutVars>
      </dgm:prSet>
      <dgm:spPr/>
    </dgm:pt>
  </dgm:ptLst>
  <dgm:cxnLst>
    <dgm:cxn modelId="{7C934901-F438-4839-A708-46BDB37AA7BE}" srcId="{A07BD6F6-8618-46D5-AD38-37E09028E987}" destId="{57A61942-DAE3-420B-A8FE-2E5CB8DCEB7A}" srcOrd="0" destOrd="0" parTransId="{C4629F4B-3806-4105-9692-C67D41C0A6D6}" sibTransId="{233C3B51-E0AB-4C2D-8DA0-D760DF2CA0D7}"/>
    <dgm:cxn modelId="{929F2E2E-2877-40B0-9EF0-1839DD5B302A}" type="presOf" srcId="{FE137D5B-4025-45CE-8F52-0CE294726EC3}" destId="{E5402877-492C-4C48-8B82-5B18CD88AD58}" srcOrd="0" destOrd="0" presId="urn:microsoft.com/office/officeart/2009/layout/CircleArrowProcess"/>
    <dgm:cxn modelId="{5743D350-4227-4686-B1E6-D1B8E89A0EEE}" type="presOf" srcId="{57A61942-DAE3-420B-A8FE-2E5CB8DCEB7A}" destId="{5C7A1C76-5C07-4797-90E3-F2B06CC5961B}" srcOrd="0" destOrd="0" presId="urn:microsoft.com/office/officeart/2009/layout/CircleArrowProcess"/>
    <dgm:cxn modelId="{48CB907C-2E3E-45A5-A5C1-BEA2E3E2E91B}" srcId="{A07BD6F6-8618-46D5-AD38-37E09028E987}" destId="{61355A27-1456-4F4D-8C39-2E71DA44626F}" srcOrd="1" destOrd="0" parTransId="{684D31CE-912D-46E2-9193-2AA03AF72B78}" sibTransId="{E76DE0F8-88D4-485E-A4EA-745B1DE33E65}"/>
    <dgm:cxn modelId="{B8843190-23BE-4286-9613-DD0709B6FECC}" srcId="{A07BD6F6-8618-46D5-AD38-37E09028E987}" destId="{FE137D5B-4025-45CE-8F52-0CE294726EC3}" srcOrd="2" destOrd="0" parTransId="{162FFACD-1CB5-4B9A-92EE-212297738955}" sibTransId="{8CAD34F7-1331-4322-8F54-E6E7D46AA997}"/>
    <dgm:cxn modelId="{6C31B7D4-D470-4F32-BFBB-8AC1F6CC29DE}" type="presOf" srcId="{A07BD6F6-8618-46D5-AD38-37E09028E987}" destId="{7FAAEACC-E0B4-4C38-AFFE-63BFF28DC55B}" srcOrd="0" destOrd="0" presId="urn:microsoft.com/office/officeart/2009/layout/CircleArrowProcess"/>
    <dgm:cxn modelId="{F80E44FD-EC71-4F93-8FE3-ECBDD098A5C1}" type="presOf" srcId="{61355A27-1456-4F4D-8C39-2E71DA44626F}" destId="{CC226D74-6A3F-4B80-B391-91B942F5BA52}" srcOrd="0" destOrd="0" presId="urn:microsoft.com/office/officeart/2009/layout/CircleArrowProcess"/>
    <dgm:cxn modelId="{CA2ADBCC-81B1-4058-8CDB-47F9B049E64A}" type="presParOf" srcId="{7FAAEACC-E0B4-4C38-AFFE-63BFF28DC55B}" destId="{8555104C-7F7C-4D62-9400-662F11A2B669}" srcOrd="0" destOrd="0" presId="urn:microsoft.com/office/officeart/2009/layout/CircleArrowProcess"/>
    <dgm:cxn modelId="{BC0D635F-05CF-40C4-8483-B3DE4C85265E}" type="presParOf" srcId="{8555104C-7F7C-4D62-9400-662F11A2B669}" destId="{BAE25DEF-39C7-4B3C-A883-9A7BB45D6B80}" srcOrd="0" destOrd="0" presId="urn:microsoft.com/office/officeart/2009/layout/CircleArrowProcess"/>
    <dgm:cxn modelId="{7FF89E70-B762-4DC3-81FD-1E008E0109F0}" type="presParOf" srcId="{7FAAEACC-E0B4-4C38-AFFE-63BFF28DC55B}" destId="{5C7A1C76-5C07-4797-90E3-F2B06CC5961B}" srcOrd="1" destOrd="0" presId="urn:microsoft.com/office/officeart/2009/layout/CircleArrowProcess"/>
    <dgm:cxn modelId="{73BAD987-6075-41D9-8F50-6451ED07ABC8}" type="presParOf" srcId="{7FAAEACC-E0B4-4C38-AFFE-63BFF28DC55B}" destId="{620F327F-23BE-4136-BF62-1E0E4745C2D5}" srcOrd="2" destOrd="0" presId="urn:microsoft.com/office/officeart/2009/layout/CircleArrowProcess"/>
    <dgm:cxn modelId="{4B18C0F6-27A2-4C49-911B-BCEDF39F30A3}" type="presParOf" srcId="{620F327F-23BE-4136-BF62-1E0E4745C2D5}" destId="{D7402CE7-CB3A-46CF-9BA0-B915D92935ED}" srcOrd="0" destOrd="0" presId="urn:microsoft.com/office/officeart/2009/layout/CircleArrowProcess"/>
    <dgm:cxn modelId="{86F5D7B9-AA0A-4881-802D-954D708F45B3}" type="presParOf" srcId="{7FAAEACC-E0B4-4C38-AFFE-63BFF28DC55B}" destId="{CC226D74-6A3F-4B80-B391-91B942F5BA52}" srcOrd="3" destOrd="0" presId="urn:microsoft.com/office/officeart/2009/layout/CircleArrowProcess"/>
    <dgm:cxn modelId="{648D569A-95F3-4A9D-962F-E35180785843}" type="presParOf" srcId="{7FAAEACC-E0B4-4C38-AFFE-63BFF28DC55B}" destId="{ABA9A93E-DDB1-44F6-8B3E-7CC3A31D7CE7}" srcOrd="4" destOrd="0" presId="urn:microsoft.com/office/officeart/2009/layout/CircleArrowProcess"/>
    <dgm:cxn modelId="{96D26A1E-2EB6-41AD-9CF4-6FD9BC43F488}" type="presParOf" srcId="{ABA9A93E-DDB1-44F6-8B3E-7CC3A31D7CE7}" destId="{9CFEBC8C-541F-44DA-8665-2167216570F1}" srcOrd="0" destOrd="0" presId="urn:microsoft.com/office/officeart/2009/layout/CircleArrowProcess"/>
    <dgm:cxn modelId="{AC568006-C250-47A7-B1AA-D4B7FE960A44}" type="presParOf" srcId="{7FAAEACC-E0B4-4C38-AFFE-63BFF28DC55B}" destId="{E5402877-492C-4C48-8B82-5B18CD88AD5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BD6F6-8618-46D5-AD38-37E09028E987}"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CA"/>
        </a:p>
      </dgm:t>
    </dgm:pt>
    <dgm:pt modelId="{57A61942-DAE3-420B-A8FE-2E5CB8DCEB7A}">
      <dgm:prSet phldrT="[Text]"/>
      <dgm:spPr/>
      <dgm:t>
        <a:bodyPr/>
        <a:lstStyle/>
        <a:p>
          <a:r>
            <a:rPr lang="fr-CA" dirty="0"/>
            <a:t>CSQ</a:t>
          </a:r>
          <a:endParaRPr lang="en-CA" dirty="0"/>
        </a:p>
      </dgm:t>
    </dgm:pt>
    <dgm:pt modelId="{C4629F4B-3806-4105-9692-C67D41C0A6D6}" type="parTrans" cxnId="{7C934901-F438-4839-A708-46BDB37AA7BE}">
      <dgm:prSet/>
      <dgm:spPr/>
      <dgm:t>
        <a:bodyPr/>
        <a:lstStyle/>
        <a:p>
          <a:endParaRPr lang="en-CA"/>
        </a:p>
      </dgm:t>
    </dgm:pt>
    <dgm:pt modelId="{233C3B51-E0AB-4C2D-8DA0-D760DF2CA0D7}" type="sibTrans" cxnId="{7C934901-F438-4839-A708-46BDB37AA7BE}">
      <dgm:prSet/>
      <dgm:spPr/>
      <dgm:t>
        <a:bodyPr/>
        <a:lstStyle/>
        <a:p>
          <a:endParaRPr lang="en-CA"/>
        </a:p>
      </dgm:t>
    </dgm:pt>
    <dgm:pt modelId="{61355A27-1456-4F4D-8C39-2E71DA44626F}">
      <dgm:prSet phldrT="[Text]"/>
      <dgm:spPr/>
      <dgm:t>
        <a:bodyPr/>
        <a:lstStyle/>
        <a:p>
          <a:r>
            <a:rPr lang="fr-CA" dirty="0">
              <a:solidFill>
                <a:schemeClr val="tx1"/>
              </a:solidFill>
            </a:rPr>
            <a:t>FPSS</a:t>
          </a:r>
          <a:endParaRPr lang="en-CA" dirty="0">
            <a:solidFill>
              <a:schemeClr val="tx1"/>
            </a:solidFill>
          </a:endParaRPr>
        </a:p>
      </dgm:t>
    </dgm:pt>
    <dgm:pt modelId="{684D31CE-912D-46E2-9193-2AA03AF72B78}" type="parTrans" cxnId="{48CB907C-2E3E-45A5-A5C1-BEA2E3E2E91B}">
      <dgm:prSet/>
      <dgm:spPr/>
      <dgm:t>
        <a:bodyPr/>
        <a:lstStyle/>
        <a:p>
          <a:endParaRPr lang="en-CA"/>
        </a:p>
      </dgm:t>
    </dgm:pt>
    <dgm:pt modelId="{E76DE0F8-88D4-485E-A4EA-745B1DE33E65}" type="sibTrans" cxnId="{48CB907C-2E3E-45A5-A5C1-BEA2E3E2E91B}">
      <dgm:prSet/>
      <dgm:spPr/>
      <dgm:t>
        <a:bodyPr/>
        <a:lstStyle/>
        <a:p>
          <a:endParaRPr lang="en-CA"/>
        </a:p>
      </dgm:t>
    </dgm:pt>
    <dgm:pt modelId="{FE137D5B-4025-45CE-8F52-0CE294726EC3}">
      <dgm:prSet phldrT="[Text]"/>
      <dgm:spPr/>
      <dgm:t>
        <a:bodyPr/>
        <a:lstStyle/>
        <a:p>
          <a:r>
            <a:rPr lang="fr-CA" dirty="0">
              <a:solidFill>
                <a:schemeClr val="accent1"/>
              </a:solidFill>
            </a:rPr>
            <a:t>SSÉPÎ</a:t>
          </a:r>
          <a:endParaRPr lang="en-CA" dirty="0">
            <a:solidFill>
              <a:schemeClr val="accent1"/>
            </a:solidFill>
          </a:endParaRPr>
        </a:p>
      </dgm:t>
    </dgm:pt>
    <dgm:pt modelId="{162FFACD-1CB5-4B9A-92EE-212297738955}" type="parTrans" cxnId="{B8843190-23BE-4286-9613-DD0709B6FECC}">
      <dgm:prSet/>
      <dgm:spPr/>
      <dgm:t>
        <a:bodyPr/>
        <a:lstStyle/>
        <a:p>
          <a:endParaRPr lang="en-CA"/>
        </a:p>
      </dgm:t>
    </dgm:pt>
    <dgm:pt modelId="{8CAD34F7-1331-4322-8F54-E6E7D46AA997}" type="sibTrans" cxnId="{B8843190-23BE-4286-9613-DD0709B6FECC}">
      <dgm:prSet/>
      <dgm:spPr/>
      <dgm:t>
        <a:bodyPr/>
        <a:lstStyle/>
        <a:p>
          <a:endParaRPr lang="en-CA"/>
        </a:p>
      </dgm:t>
    </dgm:pt>
    <dgm:pt modelId="{7FAAEACC-E0B4-4C38-AFFE-63BFF28DC55B}" type="pres">
      <dgm:prSet presAssocID="{A07BD6F6-8618-46D5-AD38-37E09028E987}" presName="Name0" presStyleCnt="0">
        <dgm:presLayoutVars>
          <dgm:chMax val="7"/>
          <dgm:chPref val="7"/>
          <dgm:dir/>
          <dgm:animLvl val="lvl"/>
        </dgm:presLayoutVars>
      </dgm:prSet>
      <dgm:spPr/>
    </dgm:pt>
    <dgm:pt modelId="{8555104C-7F7C-4D62-9400-662F11A2B669}" type="pres">
      <dgm:prSet presAssocID="{57A61942-DAE3-420B-A8FE-2E5CB8DCEB7A}" presName="Accent1" presStyleCnt="0"/>
      <dgm:spPr/>
    </dgm:pt>
    <dgm:pt modelId="{BAE25DEF-39C7-4B3C-A883-9A7BB45D6B80}" type="pres">
      <dgm:prSet presAssocID="{57A61942-DAE3-420B-A8FE-2E5CB8DCEB7A}" presName="Accent" presStyleLbl="node1" presStyleIdx="0" presStyleCnt="3"/>
      <dgm:spPr/>
    </dgm:pt>
    <dgm:pt modelId="{5C7A1C76-5C07-4797-90E3-F2B06CC5961B}" type="pres">
      <dgm:prSet presAssocID="{57A61942-DAE3-420B-A8FE-2E5CB8DCEB7A}" presName="Parent1" presStyleLbl="revTx" presStyleIdx="0" presStyleCnt="3">
        <dgm:presLayoutVars>
          <dgm:chMax val="1"/>
          <dgm:chPref val="1"/>
          <dgm:bulletEnabled val="1"/>
        </dgm:presLayoutVars>
      </dgm:prSet>
      <dgm:spPr/>
    </dgm:pt>
    <dgm:pt modelId="{620F327F-23BE-4136-BF62-1E0E4745C2D5}" type="pres">
      <dgm:prSet presAssocID="{61355A27-1456-4F4D-8C39-2E71DA44626F}" presName="Accent2" presStyleCnt="0"/>
      <dgm:spPr/>
    </dgm:pt>
    <dgm:pt modelId="{D7402CE7-CB3A-46CF-9BA0-B915D92935ED}" type="pres">
      <dgm:prSet presAssocID="{61355A27-1456-4F4D-8C39-2E71DA44626F}" presName="Accent" presStyleLbl="node1" presStyleIdx="1" presStyleCnt="3"/>
      <dgm:spPr/>
    </dgm:pt>
    <dgm:pt modelId="{CC226D74-6A3F-4B80-B391-91B942F5BA52}" type="pres">
      <dgm:prSet presAssocID="{61355A27-1456-4F4D-8C39-2E71DA44626F}" presName="Parent2" presStyleLbl="revTx" presStyleIdx="1" presStyleCnt="3">
        <dgm:presLayoutVars>
          <dgm:chMax val="1"/>
          <dgm:chPref val="1"/>
          <dgm:bulletEnabled val="1"/>
        </dgm:presLayoutVars>
      </dgm:prSet>
      <dgm:spPr/>
    </dgm:pt>
    <dgm:pt modelId="{ABA9A93E-DDB1-44F6-8B3E-7CC3A31D7CE7}" type="pres">
      <dgm:prSet presAssocID="{FE137D5B-4025-45CE-8F52-0CE294726EC3}" presName="Accent3" presStyleCnt="0"/>
      <dgm:spPr/>
    </dgm:pt>
    <dgm:pt modelId="{9CFEBC8C-541F-44DA-8665-2167216570F1}" type="pres">
      <dgm:prSet presAssocID="{FE137D5B-4025-45CE-8F52-0CE294726EC3}" presName="Accent" presStyleLbl="node1" presStyleIdx="2" presStyleCnt="3"/>
      <dgm:spPr/>
    </dgm:pt>
    <dgm:pt modelId="{E5402877-492C-4C48-8B82-5B18CD88AD58}" type="pres">
      <dgm:prSet presAssocID="{FE137D5B-4025-45CE-8F52-0CE294726EC3}" presName="Parent3" presStyleLbl="revTx" presStyleIdx="2" presStyleCnt="3">
        <dgm:presLayoutVars>
          <dgm:chMax val="1"/>
          <dgm:chPref val="1"/>
          <dgm:bulletEnabled val="1"/>
        </dgm:presLayoutVars>
      </dgm:prSet>
      <dgm:spPr/>
    </dgm:pt>
  </dgm:ptLst>
  <dgm:cxnLst>
    <dgm:cxn modelId="{7C934901-F438-4839-A708-46BDB37AA7BE}" srcId="{A07BD6F6-8618-46D5-AD38-37E09028E987}" destId="{57A61942-DAE3-420B-A8FE-2E5CB8DCEB7A}" srcOrd="0" destOrd="0" parTransId="{C4629F4B-3806-4105-9692-C67D41C0A6D6}" sibTransId="{233C3B51-E0AB-4C2D-8DA0-D760DF2CA0D7}"/>
    <dgm:cxn modelId="{929F2E2E-2877-40B0-9EF0-1839DD5B302A}" type="presOf" srcId="{FE137D5B-4025-45CE-8F52-0CE294726EC3}" destId="{E5402877-492C-4C48-8B82-5B18CD88AD58}" srcOrd="0" destOrd="0" presId="urn:microsoft.com/office/officeart/2009/layout/CircleArrowProcess"/>
    <dgm:cxn modelId="{5743D350-4227-4686-B1E6-D1B8E89A0EEE}" type="presOf" srcId="{57A61942-DAE3-420B-A8FE-2E5CB8DCEB7A}" destId="{5C7A1C76-5C07-4797-90E3-F2B06CC5961B}" srcOrd="0" destOrd="0" presId="urn:microsoft.com/office/officeart/2009/layout/CircleArrowProcess"/>
    <dgm:cxn modelId="{48CB907C-2E3E-45A5-A5C1-BEA2E3E2E91B}" srcId="{A07BD6F6-8618-46D5-AD38-37E09028E987}" destId="{61355A27-1456-4F4D-8C39-2E71DA44626F}" srcOrd="1" destOrd="0" parTransId="{684D31CE-912D-46E2-9193-2AA03AF72B78}" sibTransId="{E76DE0F8-88D4-485E-A4EA-745B1DE33E65}"/>
    <dgm:cxn modelId="{B8843190-23BE-4286-9613-DD0709B6FECC}" srcId="{A07BD6F6-8618-46D5-AD38-37E09028E987}" destId="{FE137D5B-4025-45CE-8F52-0CE294726EC3}" srcOrd="2" destOrd="0" parTransId="{162FFACD-1CB5-4B9A-92EE-212297738955}" sibTransId="{8CAD34F7-1331-4322-8F54-E6E7D46AA997}"/>
    <dgm:cxn modelId="{6C31B7D4-D470-4F32-BFBB-8AC1F6CC29DE}" type="presOf" srcId="{A07BD6F6-8618-46D5-AD38-37E09028E987}" destId="{7FAAEACC-E0B4-4C38-AFFE-63BFF28DC55B}" srcOrd="0" destOrd="0" presId="urn:microsoft.com/office/officeart/2009/layout/CircleArrowProcess"/>
    <dgm:cxn modelId="{F80E44FD-EC71-4F93-8FE3-ECBDD098A5C1}" type="presOf" srcId="{61355A27-1456-4F4D-8C39-2E71DA44626F}" destId="{CC226D74-6A3F-4B80-B391-91B942F5BA52}" srcOrd="0" destOrd="0" presId="urn:microsoft.com/office/officeart/2009/layout/CircleArrowProcess"/>
    <dgm:cxn modelId="{CA2ADBCC-81B1-4058-8CDB-47F9B049E64A}" type="presParOf" srcId="{7FAAEACC-E0B4-4C38-AFFE-63BFF28DC55B}" destId="{8555104C-7F7C-4D62-9400-662F11A2B669}" srcOrd="0" destOrd="0" presId="urn:microsoft.com/office/officeart/2009/layout/CircleArrowProcess"/>
    <dgm:cxn modelId="{BC0D635F-05CF-40C4-8483-B3DE4C85265E}" type="presParOf" srcId="{8555104C-7F7C-4D62-9400-662F11A2B669}" destId="{BAE25DEF-39C7-4B3C-A883-9A7BB45D6B80}" srcOrd="0" destOrd="0" presId="urn:microsoft.com/office/officeart/2009/layout/CircleArrowProcess"/>
    <dgm:cxn modelId="{7FF89E70-B762-4DC3-81FD-1E008E0109F0}" type="presParOf" srcId="{7FAAEACC-E0B4-4C38-AFFE-63BFF28DC55B}" destId="{5C7A1C76-5C07-4797-90E3-F2B06CC5961B}" srcOrd="1" destOrd="0" presId="urn:microsoft.com/office/officeart/2009/layout/CircleArrowProcess"/>
    <dgm:cxn modelId="{73BAD987-6075-41D9-8F50-6451ED07ABC8}" type="presParOf" srcId="{7FAAEACC-E0B4-4C38-AFFE-63BFF28DC55B}" destId="{620F327F-23BE-4136-BF62-1E0E4745C2D5}" srcOrd="2" destOrd="0" presId="urn:microsoft.com/office/officeart/2009/layout/CircleArrowProcess"/>
    <dgm:cxn modelId="{4B18C0F6-27A2-4C49-911B-BCEDF39F30A3}" type="presParOf" srcId="{620F327F-23BE-4136-BF62-1E0E4745C2D5}" destId="{D7402CE7-CB3A-46CF-9BA0-B915D92935ED}" srcOrd="0" destOrd="0" presId="urn:microsoft.com/office/officeart/2009/layout/CircleArrowProcess"/>
    <dgm:cxn modelId="{86F5D7B9-AA0A-4881-802D-954D708F45B3}" type="presParOf" srcId="{7FAAEACC-E0B4-4C38-AFFE-63BFF28DC55B}" destId="{CC226D74-6A3F-4B80-B391-91B942F5BA52}" srcOrd="3" destOrd="0" presId="urn:microsoft.com/office/officeart/2009/layout/CircleArrowProcess"/>
    <dgm:cxn modelId="{648D569A-95F3-4A9D-962F-E35180785843}" type="presParOf" srcId="{7FAAEACC-E0B4-4C38-AFFE-63BFF28DC55B}" destId="{ABA9A93E-DDB1-44F6-8B3E-7CC3A31D7CE7}" srcOrd="4" destOrd="0" presId="urn:microsoft.com/office/officeart/2009/layout/CircleArrowProcess"/>
    <dgm:cxn modelId="{96D26A1E-2EB6-41AD-9CF4-6FD9BC43F488}" type="presParOf" srcId="{ABA9A93E-DDB1-44F6-8B3E-7CC3A31D7CE7}" destId="{9CFEBC8C-541F-44DA-8665-2167216570F1}" srcOrd="0" destOrd="0" presId="urn:microsoft.com/office/officeart/2009/layout/CircleArrowProcess"/>
    <dgm:cxn modelId="{AC568006-C250-47A7-B1AA-D4B7FE960A44}" type="presParOf" srcId="{7FAAEACC-E0B4-4C38-AFFE-63BFF28DC55B}" destId="{E5402877-492C-4C48-8B82-5B18CD88AD58}"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5DEF-39C7-4B3C-A883-9A7BB45D6B80}">
      <dsp:nvSpPr>
        <dsp:cNvPr id="0" name=""/>
        <dsp:cNvSpPr/>
      </dsp:nvSpPr>
      <dsp:spPr>
        <a:xfrm>
          <a:off x="1168160" y="609307"/>
          <a:ext cx="2021597" cy="20219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A1C76-5C07-4797-90E3-F2B06CC5961B}">
      <dsp:nvSpPr>
        <dsp:cNvPr id="0" name=""/>
        <dsp:cNvSpPr/>
      </dsp:nvSpPr>
      <dsp:spPr>
        <a:xfrm>
          <a:off x="1615000" y="1339276"/>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solidFill>
                <a:schemeClr val="accent1"/>
              </a:solidFill>
            </a:rPr>
            <a:t>CSQ</a:t>
          </a:r>
          <a:endParaRPr lang="en-CA" sz="3300" kern="1200" dirty="0">
            <a:solidFill>
              <a:schemeClr val="accent1"/>
            </a:solidFill>
          </a:endParaRPr>
        </a:p>
      </dsp:txBody>
      <dsp:txXfrm>
        <a:off x="1615000" y="1339276"/>
        <a:ext cx="1123362" cy="561546"/>
      </dsp:txXfrm>
    </dsp:sp>
    <dsp:sp modelId="{D7402CE7-CB3A-46CF-9BA0-B915D92935ED}">
      <dsp:nvSpPr>
        <dsp:cNvPr id="0" name=""/>
        <dsp:cNvSpPr/>
      </dsp:nvSpPr>
      <dsp:spPr>
        <a:xfrm>
          <a:off x="606669" y="1771041"/>
          <a:ext cx="2021597" cy="202190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26D74-6A3F-4B80-B391-91B942F5BA52}">
      <dsp:nvSpPr>
        <dsp:cNvPr id="0" name=""/>
        <dsp:cNvSpPr/>
      </dsp:nvSpPr>
      <dsp:spPr>
        <a:xfrm>
          <a:off x="1055786" y="2507731"/>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FPSS</a:t>
          </a:r>
          <a:endParaRPr lang="en-CA" sz="3300" kern="1200" dirty="0"/>
        </a:p>
      </dsp:txBody>
      <dsp:txXfrm>
        <a:off x="1055786" y="2507731"/>
        <a:ext cx="1123362" cy="561546"/>
      </dsp:txXfrm>
    </dsp:sp>
    <dsp:sp modelId="{9CFEBC8C-541F-44DA-8665-2167216570F1}">
      <dsp:nvSpPr>
        <dsp:cNvPr id="0" name=""/>
        <dsp:cNvSpPr/>
      </dsp:nvSpPr>
      <dsp:spPr>
        <a:xfrm>
          <a:off x="1312045" y="3071797"/>
          <a:ext cx="1736865" cy="1737561"/>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02877-492C-4C48-8B82-5B18CD88AD58}">
      <dsp:nvSpPr>
        <dsp:cNvPr id="0" name=""/>
        <dsp:cNvSpPr/>
      </dsp:nvSpPr>
      <dsp:spPr>
        <a:xfrm>
          <a:off x="1617657" y="3677865"/>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SSÉPÎ</a:t>
          </a:r>
          <a:endParaRPr lang="en-CA" sz="3300" kern="1200" dirty="0"/>
        </a:p>
      </dsp:txBody>
      <dsp:txXfrm>
        <a:off x="1617657" y="3677865"/>
        <a:ext cx="1123362" cy="561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5DEF-39C7-4B3C-A883-9A7BB45D6B80}">
      <dsp:nvSpPr>
        <dsp:cNvPr id="0" name=""/>
        <dsp:cNvSpPr/>
      </dsp:nvSpPr>
      <dsp:spPr>
        <a:xfrm>
          <a:off x="1168160" y="609307"/>
          <a:ext cx="2021597" cy="20219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A1C76-5C07-4797-90E3-F2B06CC5961B}">
      <dsp:nvSpPr>
        <dsp:cNvPr id="0" name=""/>
        <dsp:cNvSpPr/>
      </dsp:nvSpPr>
      <dsp:spPr>
        <a:xfrm>
          <a:off x="1615000" y="1339276"/>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CSQ</a:t>
          </a:r>
          <a:endParaRPr lang="en-CA" sz="3300" kern="1200" dirty="0"/>
        </a:p>
      </dsp:txBody>
      <dsp:txXfrm>
        <a:off x="1615000" y="1339276"/>
        <a:ext cx="1123362" cy="561546"/>
      </dsp:txXfrm>
    </dsp:sp>
    <dsp:sp modelId="{D7402CE7-CB3A-46CF-9BA0-B915D92935ED}">
      <dsp:nvSpPr>
        <dsp:cNvPr id="0" name=""/>
        <dsp:cNvSpPr/>
      </dsp:nvSpPr>
      <dsp:spPr>
        <a:xfrm>
          <a:off x="606669" y="1771041"/>
          <a:ext cx="2021597" cy="202190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26D74-6A3F-4B80-B391-91B942F5BA52}">
      <dsp:nvSpPr>
        <dsp:cNvPr id="0" name=""/>
        <dsp:cNvSpPr/>
      </dsp:nvSpPr>
      <dsp:spPr>
        <a:xfrm>
          <a:off x="1055786" y="2507731"/>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solidFill>
                <a:schemeClr val="accent1"/>
              </a:solidFill>
            </a:rPr>
            <a:t>FPSS</a:t>
          </a:r>
          <a:endParaRPr lang="en-CA" sz="3300" kern="1200" dirty="0">
            <a:solidFill>
              <a:schemeClr val="accent1"/>
            </a:solidFill>
          </a:endParaRPr>
        </a:p>
      </dsp:txBody>
      <dsp:txXfrm>
        <a:off x="1055786" y="2507731"/>
        <a:ext cx="1123362" cy="561546"/>
      </dsp:txXfrm>
    </dsp:sp>
    <dsp:sp modelId="{9CFEBC8C-541F-44DA-8665-2167216570F1}">
      <dsp:nvSpPr>
        <dsp:cNvPr id="0" name=""/>
        <dsp:cNvSpPr/>
      </dsp:nvSpPr>
      <dsp:spPr>
        <a:xfrm>
          <a:off x="1312045" y="3071797"/>
          <a:ext cx="1736865" cy="1737561"/>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02877-492C-4C48-8B82-5B18CD88AD58}">
      <dsp:nvSpPr>
        <dsp:cNvPr id="0" name=""/>
        <dsp:cNvSpPr/>
      </dsp:nvSpPr>
      <dsp:spPr>
        <a:xfrm>
          <a:off x="1617657" y="3677865"/>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SSÉPÎ</a:t>
          </a:r>
          <a:endParaRPr lang="en-CA" sz="3300" kern="1200" dirty="0"/>
        </a:p>
      </dsp:txBody>
      <dsp:txXfrm>
        <a:off x="1617657" y="3677865"/>
        <a:ext cx="1123362" cy="561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25DEF-39C7-4B3C-A883-9A7BB45D6B80}">
      <dsp:nvSpPr>
        <dsp:cNvPr id="0" name=""/>
        <dsp:cNvSpPr/>
      </dsp:nvSpPr>
      <dsp:spPr>
        <a:xfrm>
          <a:off x="1168160" y="609307"/>
          <a:ext cx="2021597" cy="202190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7A1C76-5C07-4797-90E3-F2B06CC5961B}">
      <dsp:nvSpPr>
        <dsp:cNvPr id="0" name=""/>
        <dsp:cNvSpPr/>
      </dsp:nvSpPr>
      <dsp:spPr>
        <a:xfrm>
          <a:off x="1615000" y="1339276"/>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CSQ</a:t>
          </a:r>
          <a:endParaRPr lang="en-CA" sz="3300" kern="1200" dirty="0"/>
        </a:p>
      </dsp:txBody>
      <dsp:txXfrm>
        <a:off x="1615000" y="1339276"/>
        <a:ext cx="1123362" cy="561546"/>
      </dsp:txXfrm>
    </dsp:sp>
    <dsp:sp modelId="{D7402CE7-CB3A-46CF-9BA0-B915D92935ED}">
      <dsp:nvSpPr>
        <dsp:cNvPr id="0" name=""/>
        <dsp:cNvSpPr/>
      </dsp:nvSpPr>
      <dsp:spPr>
        <a:xfrm>
          <a:off x="606669" y="1771041"/>
          <a:ext cx="2021597" cy="202190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26D74-6A3F-4B80-B391-91B942F5BA52}">
      <dsp:nvSpPr>
        <dsp:cNvPr id="0" name=""/>
        <dsp:cNvSpPr/>
      </dsp:nvSpPr>
      <dsp:spPr>
        <a:xfrm>
          <a:off x="1055786" y="2507731"/>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solidFill>
                <a:schemeClr val="tx1"/>
              </a:solidFill>
            </a:rPr>
            <a:t>FPSS</a:t>
          </a:r>
          <a:endParaRPr lang="en-CA" sz="3300" kern="1200" dirty="0">
            <a:solidFill>
              <a:schemeClr val="tx1"/>
            </a:solidFill>
          </a:endParaRPr>
        </a:p>
      </dsp:txBody>
      <dsp:txXfrm>
        <a:off x="1055786" y="2507731"/>
        <a:ext cx="1123362" cy="561546"/>
      </dsp:txXfrm>
    </dsp:sp>
    <dsp:sp modelId="{9CFEBC8C-541F-44DA-8665-2167216570F1}">
      <dsp:nvSpPr>
        <dsp:cNvPr id="0" name=""/>
        <dsp:cNvSpPr/>
      </dsp:nvSpPr>
      <dsp:spPr>
        <a:xfrm>
          <a:off x="1312045" y="3071797"/>
          <a:ext cx="1736865" cy="1737561"/>
        </a:xfrm>
        <a:prstGeom prst="blockArc">
          <a:avLst>
            <a:gd name="adj1" fmla="val 13500000"/>
            <a:gd name="adj2" fmla="val 10800000"/>
            <a:gd name="adj3" fmla="val 1274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02877-492C-4C48-8B82-5B18CD88AD58}">
      <dsp:nvSpPr>
        <dsp:cNvPr id="0" name=""/>
        <dsp:cNvSpPr/>
      </dsp:nvSpPr>
      <dsp:spPr>
        <a:xfrm>
          <a:off x="1617657" y="3677865"/>
          <a:ext cx="1123362" cy="56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solidFill>
                <a:schemeClr val="accent1"/>
              </a:solidFill>
            </a:rPr>
            <a:t>SSÉPÎ</a:t>
          </a:r>
          <a:endParaRPr lang="en-CA" sz="3300" kern="1200" dirty="0">
            <a:solidFill>
              <a:schemeClr val="accent1"/>
            </a:solidFill>
          </a:endParaRPr>
        </a:p>
      </dsp:txBody>
      <dsp:txXfrm>
        <a:off x="1617657" y="3677865"/>
        <a:ext cx="1123362" cy="56154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4/17/2023</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4/17/2023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4/17/2023</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ssepi.lacsq.org/" TargetMode="External"/><Relationship Id="rId2" Type="http://schemas.openxmlformats.org/officeDocument/2006/relationships/hyperlink" Target="https://www.facebook.com/SSEPICSQ"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sepi.lacsq.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1.jp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jpg"/><Relationship Id="rId7" Type="http://schemas.openxmlformats.org/officeDocument/2006/relationships/diagramColors" Target="../diagrams/colors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4FB548-643C-4330-A471-E45B2DED0A4F}"/>
              </a:ext>
            </a:extLst>
          </p:cNvPr>
          <p:cNvSpPr txBox="1"/>
          <p:nvPr/>
        </p:nvSpPr>
        <p:spPr>
          <a:xfrm>
            <a:off x="1291328" y="977221"/>
            <a:ext cx="9848996" cy="4832092"/>
          </a:xfrm>
          <a:prstGeom prst="rect">
            <a:avLst/>
          </a:prstGeom>
          <a:noFill/>
        </p:spPr>
        <p:txBody>
          <a:bodyPr wrap="square" rtlCol="0">
            <a:spAutoFit/>
          </a:bodyPr>
          <a:lstStyle/>
          <a:p>
            <a:pPr algn="ctr"/>
            <a:r>
              <a:rPr lang="fr-CA" sz="2800" dirty="0"/>
              <a:t>Bienvenue à la soirée pour les nouvelles personnes membres du SSÉPÎ-CSQ! </a:t>
            </a:r>
          </a:p>
          <a:p>
            <a:endParaRPr lang="fr-CA" dirty="0"/>
          </a:p>
          <a:p>
            <a:r>
              <a:rPr lang="fr-CA" dirty="0">
                <a:latin typeface="Times New Roman" panose="02020603050405020304" pitchFamily="18" charset="0"/>
                <a:cs typeface="Times New Roman" panose="02020603050405020304" pitchFamily="18" charset="0"/>
              </a:rPr>
              <a:t>Afin de nous aider pour la suite de la soirée, svp, vous renommer selon votre corps d’emploi en ajoutant un 1 ou un 2 : </a:t>
            </a:r>
          </a:p>
          <a:p>
            <a:endParaRPr lang="fr-CA" dirty="0">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Si vous êtes éducateur(</a:t>
            </a:r>
            <a:r>
              <a:rPr lang="fr-CA" dirty="0" err="1">
                <a:latin typeface="Times New Roman" panose="02020603050405020304" pitchFamily="18" charset="0"/>
                <a:cs typeface="Times New Roman" panose="02020603050405020304" pitchFamily="18" charset="0"/>
              </a:rPr>
              <a:t>trice</a:t>
            </a:r>
            <a:r>
              <a:rPr lang="fr-CA" dirty="0">
                <a:latin typeface="Times New Roman" panose="02020603050405020304" pitchFamily="18" charset="0"/>
                <a:cs typeface="Times New Roman" panose="02020603050405020304" pitchFamily="18" charset="0"/>
              </a:rPr>
              <a:t>) en service de garde, surveillant(e) d’élèves ou préposé(e) aux élèves handicapés :</a:t>
            </a:r>
          </a:p>
          <a:p>
            <a:r>
              <a:rPr lang="fr-CA" dirty="0">
                <a:latin typeface="Times New Roman" panose="02020603050405020304" pitchFamily="18" charset="0"/>
                <a:cs typeface="Times New Roman" panose="02020603050405020304" pitchFamily="18" charset="0"/>
              </a:rPr>
              <a:t>1-votre nom ( exemple 1-Marie-Claude Tremblay )</a:t>
            </a:r>
          </a:p>
          <a:p>
            <a:endParaRPr lang="fr-CA" dirty="0">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Si vous êtes TTS, technicien(ne) en SDG ou du secteur administratif et technique :</a:t>
            </a:r>
          </a:p>
          <a:p>
            <a:r>
              <a:rPr lang="fr-CA" dirty="0">
                <a:latin typeface="Times New Roman" panose="02020603050405020304" pitchFamily="18" charset="0"/>
                <a:cs typeface="Times New Roman" panose="02020603050405020304" pitchFamily="18" charset="0"/>
              </a:rPr>
              <a:t>2-votre nom ( exemple </a:t>
            </a:r>
            <a:r>
              <a:rPr lang="fr-CA">
                <a:latin typeface="Times New Roman" panose="02020603050405020304" pitchFamily="18" charset="0"/>
                <a:cs typeface="Times New Roman" panose="02020603050405020304" pitchFamily="18" charset="0"/>
              </a:rPr>
              <a:t>2-Marie-Claude Tremblay ) </a:t>
            </a:r>
            <a:endParaRPr lang="fr-CA" dirty="0">
              <a:latin typeface="Times New Roman" panose="02020603050405020304" pitchFamily="18" charset="0"/>
              <a:cs typeface="Times New Roman" panose="02020603050405020304" pitchFamily="18" charset="0"/>
            </a:endParaRPr>
          </a:p>
          <a:p>
            <a:endParaRPr lang="fr-CA" dirty="0">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Utilisez les 3 points ( …) en haut à droite pour avoir l’option de vous renommer. Soyez sans crainte, si vous ne savez pas comment, nous vous aiderons plus tard. </a:t>
            </a:r>
          </a:p>
          <a:p>
            <a:endParaRPr lang="en-CA" dirty="0"/>
          </a:p>
        </p:txBody>
      </p:sp>
    </p:spTree>
    <p:extLst>
      <p:ext uri="{BB962C8B-B14F-4D97-AF65-F5344CB8AC3E}">
        <p14:creationId xmlns:p14="http://schemas.microsoft.com/office/powerpoint/2010/main" val="206522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4AD74A-0D1C-49D4-BB01-7E1BECD5FAE8}"/>
              </a:ext>
            </a:extLst>
          </p:cNvPr>
          <p:cNvSpPr txBox="1"/>
          <p:nvPr/>
        </p:nvSpPr>
        <p:spPr>
          <a:xfrm>
            <a:off x="1494638" y="0"/>
            <a:ext cx="9202723" cy="6835333"/>
          </a:xfrm>
          <a:prstGeom prst="rect">
            <a:avLst/>
          </a:prstGeom>
          <a:noFill/>
        </p:spPr>
        <p:txBody>
          <a:bodyPr wrap="square">
            <a:spAutoFit/>
          </a:bodyPr>
          <a:lstStyle/>
          <a:p>
            <a:pPr algn="ctr">
              <a:lnSpc>
                <a:spcPct val="115000"/>
              </a:lnSpc>
              <a:spcBef>
                <a:spcPts val="2400"/>
              </a:spcBef>
            </a:pPr>
            <a:endParaRPr lang="en-CA" sz="1400" b="1" kern="0" dirty="0">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15000"/>
              </a:lnSpc>
              <a:spcBef>
                <a:spcPts val="1000"/>
              </a:spcBef>
            </a:pP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Le SSÉPÎ-CSQ c’est aussi une vie syndicale active! Il est important que chaque personne membre se tienne informée!</a:t>
            </a:r>
          </a:p>
          <a:p>
            <a:pPr algn="ctr">
              <a:lnSpc>
                <a:spcPct val="115000"/>
              </a:lnSpc>
              <a:spcBef>
                <a:spcPts val="1000"/>
              </a:spcBef>
            </a:pP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Participez aux assemblées générales!</a:t>
            </a:r>
          </a:p>
          <a:p>
            <a:pPr algn="ctr">
              <a:lnSpc>
                <a:spcPct val="115000"/>
              </a:lnSpc>
              <a:spcBef>
                <a:spcPts val="1000"/>
              </a:spcBef>
            </a:pP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Adhérez à nos envois électroniques ( infolettres ) </a:t>
            </a:r>
          </a:p>
          <a:p>
            <a:pPr algn="ctr">
              <a:lnSpc>
                <a:spcPct val="115000"/>
              </a:lnSpc>
              <a:spcBef>
                <a:spcPts val="1000"/>
              </a:spcBef>
            </a:pP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Rejoignez notre communauté sur notre page </a:t>
            </a:r>
            <a:r>
              <a:rPr lang="fr-FR" sz="1600" b="1" i="1" dirty="0" err="1">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https://www.facebook.com/SSEPICSQ</a:t>
            </a: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a:lnSpc>
                <a:spcPct val="115000"/>
              </a:lnSpc>
              <a:spcBef>
                <a:spcPts val="1000"/>
              </a:spcBef>
            </a:pPr>
            <a:r>
              <a:rPr lang="fr-FR" sz="1600" b="1" i="1" dirty="0">
                <a:effectLst/>
                <a:latin typeface="Times New Roman" panose="02020603050405020304" pitchFamily="18" charset="0"/>
                <a:ea typeface="Times New Roman" panose="02020603050405020304" pitchFamily="18" charset="0"/>
                <a:cs typeface="Times New Roman" panose="02020603050405020304" pitchFamily="18" charset="0"/>
              </a:rPr>
              <a:t>informez-vous auprès de votre agent(e) de liaison!</a:t>
            </a:r>
          </a:p>
          <a:p>
            <a:pPr algn="ctr">
              <a:lnSpc>
                <a:spcPct val="115000"/>
              </a:lnSpc>
              <a:spcBef>
                <a:spcPts val="1000"/>
              </a:spcBef>
            </a:pPr>
            <a:r>
              <a:rPr lang="fr-FR" sz="4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https://ssepi.lacsq.org/</a:t>
            </a:r>
            <a:endParaRPr lang="fr-FR" sz="4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pPr>
            <a:r>
              <a:rPr lang="fr-FR" sz="4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514-642-5899</a:t>
            </a:r>
          </a:p>
          <a:p>
            <a:pPr algn="ctr">
              <a:lnSpc>
                <a:spcPct val="115000"/>
              </a:lnSpc>
              <a:spcBef>
                <a:spcPts val="1000"/>
              </a:spcBef>
            </a:pPr>
            <a:r>
              <a:rPr lang="fr-FR" sz="4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a:t>
            </a:r>
            <a:r>
              <a:rPr lang="fr-FR" sz="4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88.ssepi@lacsq.org</a:t>
            </a:r>
          </a:p>
          <a:p>
            <a:pPr algn="ctr">
              <a:lnSpc>
                <a:spcPct val="115000"/>
              </a:lnSpc>
              <a:spcBef>
                <a:spcPts val="1000"/>
              </a:spcBef>
            </a:pPr>
            <a:endParaRPr lang="fr-FR" sz="14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pPr>
            <a:endParaRPr lang="fr-FR" sz="14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pPr>
            <a:endParaRPr lang="fr-FR" sz="1400" b="1" i="1" dirty="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pPr>
            <a:endParaRPr lang="en-CA" sz="1100" b="1" i="1" dirty="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480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FD8676-D3FC-49F6-B7A8-56EBE1E32D5B}"/>
              </a:ext>
            </a:extLst>
          </p:cNvPr>
          <p:cNvSpPr txBox="1"/>
          <p:nvPr/>
        </p:nvSpPr>
        <p:spPr>
          <a:xfrm>
            <a:off x="1409991" y="3028890"/>
            <a:ext cx="8906675" cy="1661993"/>
          </a:xfrm>
          <a:prstGeom prst="rect">
            <a:avLst/>
          </a:prstGeom>
          <a:noFill/>
        </p:spPr>
        <p:txBody>
          <a:bodyPr wrap="square" rtlCol="0">
            <a:spAutoFit/>
          </a:bodyPr>
          <a:lstStyle/>
          <a:p>
            <a:pPr algn="ctr"/>
            <a:r>
              <a:rPr lang="fr-CA" sz="2800" b="1" i="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Les différents dossiers traités par votre syndicat vous seront présentés dans vos salles virtuelles respectives … </a:t>
            </a:r>
          </a:p>
          <a:p>
            <a:pPr algn="ctr"/>
            <a:r>
              <a:rPr lang="fr-CA" sz="2800" b="1" i="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CA" sz="2800" b="1" i="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Invalidité, CNESST, retraite </a:t>
            </a:r>
            <a:r>
              <a:rPr lang="fr-CA" sz="2800" b="1" i="1" dirty="0" err="1">
                <a:solidFill>
                  <a:srgbClr val="4F81BD"/>
                </a:solidFill>
                <a:latin typeface="Times New Roman" panose="02020603050405020304" pitchFamily="18" charset="0"/>
                <a:ea typeface="Calibri" panose="020F0502020204030204" pitchFamily="34" charset="0"/>
                <a:cs typeface="Times New Roman" panose="02020603050405020304" pitchFamily="18" charset="0"/>
              </a:rPr>
              <a:t>etc</a:t>
            </a:r>
            <a:r>
              <a:rPr lang="fr-CA" sz="2800" b="1" i="1" dirty="0">
                <a:solidFill>
                  <a:srgbClr val="4F81BD"/>
                </a:solidFill>
                <a:latin typeface="Times New Roman" panose="02020603050405020304" pitchFamily="18" charset="0"/>
                <a:ea typeface="Calibri" panose="020F0502020204030204" pitchFamily="34" charset="0"/>
                <a:cs typeface="Times New Roman" panose="02020603050405020304" pitchFamily="18" charset="0"/>
              </a:rPr>
              <a:t> )</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1800" b="1" i="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1828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FEF5F4-396F-466D-9306-3042F22180B6}"/>
              </a:ext>
            </a:extLst>
          </p:cNvPr>
          <p:cNvSpPr txBox="1"/>
          <p:nvPr/>
        </p:nvSpPr>
        <p:spPr>
          <a:xfrm>
            <a:off x="1510018" y="1191237"/>
            <a:ext cx="9269835" cy="1200329"/>
          </a:xfrm>
          <a:prstGeom prst="rect">
            <a:avLst/>
          </a:prstGeom>
          <a:noFill/>
        </p:spPr>
        <p:txBody>
          <a:bodyPr wrap="square" rtlCol="0">
            <a:spAutoFit/>
          </a:bodyPr>
          <a:lstStyle/>
          <a:p>
            <a:r>
              <a:rPr lang="fr-CA" dirty="0"/>
              <a:t>Ça fait beaucoup d’informations n’est-ce pas? </a:t>
            </a:r>
          </a:p>
          <a:p>
            <a:endParaRPr lang="fr-CA" dirty="0"/>
          </a:p>
          <a:p>
            <a:r>
              <a:rPr lang="fr-CA" dirty="0"/>
              <a:t>Vous retrouverez ce </a:t>
            </a:r>
            <a:r>
              <a:rPr lang="fr-CA" dirty="0" err="1"/>
              <a:t>powerpoint</a:t>
            </a:r>
            <a:r>
              <a:rPr lang="fr-CA" dirty="0"/>
              <a:t> sur notre site internet (</a:t>
            </a:r>
            <a:r>
              <a:rPr lang="fr-CA" dirty="0">
                <a:hlinkClick r:id="rId2"/>
              </a:rPr>
              <a:t>https://ssepi.lacsq.org/</a:t>
            </a:r>
            <a:r>
              <a:rPr lang="fr-CA" dirty="0"/>
              <a:t> ) dans la section documents sous l’onglet «  documents du SSÉPÎ » </a:t>
            </a:r>
            <a:endParaRPr lang="en-CA" dirty="0"/>
          </a:p>
        </p:txBody>
      </p:sp>
    </p:spTree>
    <p:extLst>
      <p:ext uri="{BB962C8B-B14F-4D97-AF65-F5344CB8AC3E}">
        <p14:creationId xmlns:p14="http://schemas.microsoft.com/office/powerpoint/2010/main" val="207116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E6F7-BCD9-4213-8C22-D3D056473615}"/>
              </a:ext>
            </a:extLst>
          </p:cNvPr>
          <p:cNvSpPr>
            <a:spLocks noGrp="1"/>
          </p:cNvSpPr>
          <p:nvPr>
            <p:ph type="ctrTitle"/>
          </p:nvPr>
        </p:nvSpPr>
        <p:spPr/>
        <p:txBody>
          <a:bodyPr>
            <a:normAutofit fontScale="90000"/>
          </a:bodyPr>
          <a:lstStyle/>
          <a:p>
            <a:r>
              <a:rPr lang="fr-CA" dirty="0"/>
              <a:t>Soirée pour les nouvelles personnes membres du SSÉPÎ-CSQ</a:t>
            </a:r>
            <a:endParaRPr lang="en-CA" dirty="0"/>
          </a:p>
        </p:txBody>
      </p:sp>
      <p:sp>
        <p:nvSpPr>
          <p:cNvPr id="3" name="Subtitle 2">
            <a:extLst>
              <a:ext uri="{FF2B5EF4-FFF2-40B4-BE49-F238E27FC236}">
                <a16:creationId xmlns:a16="http://schemas.microsoft.com/office/drawing/2014/main" id="{D2A6BE3C-542F-4DB2-8C24-BA31EC7B3EA5}"/>
              </a:ext>
            </a:extLst>
          </p:cNvPr>
          <p:cNvSpPr>
            <a:spLocks noGrp="1"/>
          </p:cNvSpPr>
          <p:nvPr>
            <p:ph type="subTitle" idx="1"/>
          </p:nvPr>
        </p:nvSpPr>
        <p:spPr/>
        <p:txBody>
          <a:bodyPr/>
          <a:lstStyle/>
          <a:p>
            <a:r>
              <a:rPr lang="fr-CA" dirty="0"/>
              <a:t>Avril 2023</a:t>
            </a:r>
            <a:endParaRPr lang="en-CA" dirty="0"/>
          </a:p>
        </p:txBody>
      </p:sp>
      <p:pic>
        <p:nvPicPr>
          <p:cNvPr id="7" name="Picture 6">
            <a:extLst>
              <a:ext uri="{FF2B5EF4-FFF2-40B4-BE49-F238E27FC236}">
                <a16:creationId xmlns:a16="http://schemas.microsoft.com/office/drawing/2014/main" id="{6BA890C1-4242-49CE-833C-B0B0066E0080}"/>
              </a:ext>
            </a:extLst>
          </p:cNvPr>
          <p:cNvPicPr>
            <a:picLocks noChangeAspect="1"/>
          </p:cNvPicPr>
          <p:nvPr/>
        </p:nvPicPr>
        <p:blipFill>
          <a:blip r:embed="rId2"/>
          <a:stretch>
            <a:fillRect/>
          </a:stretch>
        </p:blipFill>
        <p:spPr>
          <a:xfrm>
            <a:off x="6818514" y="3965412"/>
            <a:ext cx="4930045" cy="1674551"/>
          </a:xfrm>
          <a:prstGeom prst="rect">
            <a:avLst/>
          </a:prstGeom>
        </p:spPr>
      </p:pic>
    </p:spTree>
    <p:extLst>
      <p:ext uri="{BB962C8B-B14F-4D97-AF65-F5344CB8AC3E}">
        <p14:creationId xmlns:p14="http://schemas.microsoft.com/office/powerpoint/2010/main" val="7368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CFF82E-21CF-4CB9-8D4A-04A8270E8FC6}"/>
              </a:ext>
            </a:extLst>
          </p:cNvPr>
          <p:cNvSpPr txBox="1"/>
          <p:nvPr/>
        </p:nvSpPr>
        <p:spPr>
          <a:xfrm>
            <a:off x="1863701" y="1326229"/>
            <a:ext cx="8864794" cy="3754874"/>
          </a:xfrm>
          <a:prstGeom prst="rect">
            <a:avLst/>
          </a:prstGeom>
          <a:noFill/>
        </p:spPr>
        <p:txBody>
          <a:bodyPr wrap="square" rtlCol="0">
            <a:spAutoFit/>
          </a:bodyPr>
          <a:lstStyle/>
          <a:p>
            <a:pPr algn="ctr"/>
            <a:r>
              <a:rPr lang="fr-CA" sz="4000" dirty="0"/>
              <a:t>Présentation de ce soir</a:t>
            </a:r>
          </a:p>
          <a:p>
            <a:endParaRPr lang="fr-CA" dirty="0"/>
          </a:p>
          <a:p>
            <a:endParaRPr lang="fr-CA" dirty="0"/>
          </a:p>
          <a:p>
            <a:pPr marL="285750" indent="-285750">
              <a:buFont typeface="Arial" panose="020B0604020202020204" pitchFamily="34" charset="0"/>
              <a:buChar char="•"/>
            </a:pPr>
            <a:r>
              <a:rPr lang="fr-CA" dirty="0"/>
              <a:t>Mot de bienvenue</a:t>
            </a:r>
          </a:p>
          <a:p>
            <a:pPr marL="285750" indent="-285750">
              <a:buFont typeface="Arial" panose="020B0604020202020204" pitchFamily="34" charset="0"/>
              <a:buChar char="•"/>
            </a:pPr>
            <a:r>
              <a:rPr lang="fr-CA" dirty="0"/>
              <a:t>Cartes de membres</a:t>
            </a:r>
          </a:p>
          <a:p>
            <a:pPr marL="285750" indent="-285750">
              <a:buFont typeface="Arial" panose="020B0604020202020204" pitchFamily="34" charset="0"/>
              <a:buChar char="•"/>
            </a:pPr>
            <a:r>
              <a:rPr lang="fr-CA" dirty="0"/>
              <a:t>Informations générales </a:t>
            </a:r>
          </a:p>
          <a:p>
            <a:pPr marL="285750" indent="-285750">
              <a:buFont typeface="Arial" panose="020B0604020202020204" pitchFamily="34" charset="0"/>
              <a:buChar char="•"/>
            </a:pPr>
            <a:r>
              <a:rPr lang="fr-CA" dirty="0"/>
              <a:t>Présentation d’une nos partenaires Mme Lise Pedneault</a:t>
            </a:r>
          </a:p>
          <a:p>
            <a:pPr marL="285750" indent="-285750">
              <a:buFont typeface="Arial" panose="020B0604020202020204" pitchFamily="34" charset="0"/>
              <a:buChar char="•"/>
            </a:pPr>
            <a:r>
              <a:rPr lang="fr-CA" dirty="0"/>
              <a:t>Présentation et discussion sur la convention collective ( vous serez dirigé(e)s dans 2 salles différentes </a:t>
            </a: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a:p>
            <a:r>
              <a:rPr lang="fr-CA" dirty="0"/>
              <a:t>* Ce </a:t>
            </a:r>
            <a:r>
              <a:rPr lang="fr-CA" dirty="0" err="1"/>
              <a:t>powerpoint</a:t>
            </a:r>
            <a:r>
              <a:rPr lang="fr-CA" dirty="0"/>
              <a:t> est sur notre site internet, vous n’avez donc pas à tout noter!</a:t>
            </a:r>
            <a:endParaRPr lang="en-CA" dirty="0"/>
          </a:p>
        </p:txBody>
      </p:sp>
    </p:spTree>
    <p:extLst>
      <p:ext uri="{BB962C8B-B14F-4D97-AF65-F5344CB8AC3E}">
        <p14:creationId xmlns:p14="http://schemas.microsoft.com/office/powerpoint/2010/main" val="188477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474758-3F98-40DE-8081-D012AFE02E0B}"/>
              </a:ext>
            </a:extLst>
          </p:cNvPr>
          <p:cNvPicPr>
            <a:picLocks noChangeAspect="1"/>
          </p:cNvPicPr>
          <p:nvPr/>
        </p:nvPicPr>
        <p:blipFill>
          <a:blip r:embed="rId2"/>
          <a:stretch>
            <a:fillRect/>
          </a:stretch>
        </p:blipFill>
        <p:spPr>
          <a:xfrm>
            <a:off x="1813189" y="1310456"/>
            <a:ext cx="8565622" cy="4237087"/>
          </a:xfrm>
          <a:prstGeom prst="rect">
            <a:avLst/>
          </a:prstGeom>
        </p:spPr>
      </p:pic>
      <p:sp>
        <p:nvSpPr>
          <p:cNvPr id="5" name="TextBox 4">
            <a:extLst>
              <a:ext uri="{FF2B5EF4-FFF2-40B4-BE49-F238E27FC236}">
                <a16:creationId xmlns:a16="http://schemas.microsoft.com/office/drawing/2014/main" id="{BAA70D30-F706-4A5A-8C0B-F261897677C0}"/>
              </a:ext>
            </a:extLst>
          </p:cNvPr>
          <p:cNvSpPr txBox="1"/>
          <p:nvPr/>
        </p:nvSpPr>
        <p:spPr>
          <a:xfrm>
            <a:off x="956280" y="1310456"/>
            <a:ext cx="10128201" cy="2862322"/>
          </a:xfrm>
          <a:prstGeom prst="rect">
            <a:avLst/>
          </a:prstGeom>
          <a:noFill/>
        </p:spPr>
        <p:txBody>
          <a:bodyPr wrap="square">
            <a:spAutoFit/>
          </a:bodyPr>
          <a:lstStyle/>
          <a:p>
            <a:pPr algn="just"/>
            <a:r>
              <a:rPr lang="fr-CA" sz="2400" b="1" i="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Le SSÉPÎ-CSQ, c’est quoi?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2400" b="1" i="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Syndicat du Soutien en Éducation de la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Pointe-de-l’Île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regroupe tous les employés du soutien administratif, technique et para-technique, des services directs à l’élève. En bref c’est </a:t>
            </a:r>
            <a:r>
              <a:rPr lang="fr-FR" dirty="0">
                <a:latin typeface="Times New Roman" panose="02020603050405020304" pitchFamily="18" charset="0"/>
                <a:ea typeface="Calibri" panose="020F0502020204030204" pitchFamily="34" charset="0"/>
                <a:cs typeface="Times New Roman" panose="02020603050405020304" pitchFamily="18" charset="0"/>
              </a:rPr>
              <a:t>plus d’une trentaine de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corps d’emplois différents travaillant dans tous les centres, écoles et services du CSSPÎ.</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Notre mission est de promouvoir, développer et sauvegarder les intérêts économiques, sociaux, culturels et professionnels de nos membres, particulièrement par la négociation et l’application de la convention collective S3. À cette fin, nous jouissons de tous les privilèges accordés par les lois en vigueur.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29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FD8676-D3FC-49F6-B7A8-56EBE1E32D5B}"/>
              </a:ext>
            </a:extLst>
          </p:cNvPr>
          <p:cNvSpPr txBox="1"/>
          <p:nvPr/>
        </p:nvSpPr>
        <p:spPr>
          <a:xfrm>
            <a:off x="1409991" y="1263408"/>
            <a:ext cx="8906675" cy="3877985"/>
          </a:xfrm>
          <a:prstGeom prst="rect">
            <a:avLst/>
          </a:prstGeom>
          <a:noFill/>
        </p:spPr>
        <p:txBody>
          <a:bodyPr wrap="square" rtlCol="0">
            <a:spAutoFit/>
          </a:bodyPr>
          <a:lstStyle/>
          <a:p>
            <a:pPr algn="just"/>
            <a:r>
              <a:rPr lang="fr-CA" sz="2400" b="1" i="1" dirty="0">
                <a:solidFill>
                  <a:srgbClr val="4F81BD"/>
                </a:solidFill>
                <a:effectLst/>
                <a:latin typeface="Times New Roman" panose="02020603050405020304" pitchFamily="18" charset="0"/>
                <a:ea typeface="Calibri" panose="020F0502020204030204" pitchFamily="34" charset="0"/>
                <a:cs typeface="Times New Roman" panose="02020603050405020304" pitchFamily="18" charset="0"/>
              </a:rPr>
              <a:t>Nos interventions</a:t>
            </a:r>
          </a:p>
          <a:p>
            <a:pPr algn="just"/>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Le SSÉPÎ-CSQ accompagne, défend les membres dans les dossiers concernant l’application de la convention collective. À la suite du dépistage d’une problématique avec un membre du SSÉPÎ-CSQ, les applicatrices et applicateurs de la convention collective du syndicat questionnent le centre de services scolaire pour connaître son argumentation à la suite d’une décision et/ou d’une application de la convention collective et voient au suivi avec la personne membre concernée. Le syndicat dépose au besoin des griefs et voit au règlement de ces griefs par voie d’ententes ou d’arbitrage.</a:t>
            </a:r>
          </a:p>
          <a:p>
            <a:pPr algn="just"/>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Plusieurs autres interventions sont faites ( participation au comité EHDAA, à des rencontres de comité de relation de travail, au comité paritaire SST </a:t>
            </a:r>
            <a:r>
              <a:rPr lang="fr-FR" sz="1800" dirty="0" err="1">
                <a:effectLst/>
                <a:latin typeface="Times New Roman" panose="02020603050405020304" pitchFamily="18" charset="0"/>
                <a:ea typeface="Calibri" panose="020F0502020204030204" pitchFamily="34" charset="0"/>
                <a:cs typeface="Times New Roman" panose="02020603050405020304" pitchFamily="18" charset="0"/>
              </a:rPr>
              <a:t>etc</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29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FD8676-D3FC-49F6-B7A8-56EBE1E32D5B}"/>
              </a:ext>
            </a:extLst>
          </p:cNvPr>
          <p:cNvSpPr txBox="1"/>
          <p:nvPr/>
        </p:nvSpPr>
        <p:spPr>
          <a:xfrm>
            <a:off x="1409991" y="1263408"/>
            <a:ext cx="8906675" cy="1077218"/>
          </a:xfrm>
          <a:prstGeom prst="rect">
            <a:avLst/>
          </a:prstGeom>
          <a:noFill/>
        </p:spPr>
        <p:txBody>
          <a:bodyPr wrap="square" rtlCol="0">
            <a:spAutoFit/>
          </a:bodyPr>
          <a:lstStyle/>
          <a:p>
            <a:pPr algn="ct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3 diapositives rapides sur notre </a:t>
            </a:r>
          </a:p>
          <a:p>
            <a:pPr algn="ctr"/>
            <a:r>
              <a:rPr lang="fr-FR" sz="3200" dirty="0">
                <a:effectLst/>
                <a:latin typeface="Times New Roman" panose="02020603050405020304" pitchFamily="18" charset="0"/>
                <a:ea typeface="Calibri" panose="020F0502020204030204" pitchFamily="34" charset="0"/>
                <a:cs typeface="Times New Roman" panose="02020603050405020304" pitchFamily="18" charset="0"/>
              </a:rPr>
              <a:t>structure syndicale démocratique </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Fédération du personnel de soutien scolaire (FPSS-CSQ) - L'exécutif de la  FPSS-CSQ en clôture du congrès. | Facebook">
            <a:extLst>
              <a:ext uri="{FF2B5EF4-FFF2-40B4-BE49-F238E27FC236}">
                <a16:creationId xmlns:a16="http://schemas.microsoft.com/office/drawing/2014/main" id="{D580E7A0-BB8F-4515-9E51-EAAF989B5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14968">
            <a:off x="1717487" y="2827878"/>
            <a:ext cx="3246469" cy="2160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édération des professionnelles et professionnels de l'éducation FPPE -  Photos | Facebook">
            <a:extLst>
              <a:ext uri="{FF2B5EF4-FFF2-40B4-BE49-F238E27FC236}">
                <a16:creationId xmlns:a16="http://schemas.microsoft.com/office/drawing/2014/main" id="{CAF7D082-824A-4AA1-A33F-913866C8C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7092">
            <a:off x="7013239" y="2862155"/>
            <a:ext cx="3191668" cy="212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42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DA79B02-BF08-468D-A0B3-E9BB65558A93}"/>
              </a:ext>
            </a:extLst>
          </p:cNvPr>
          <p:cNvGraphicFramePr/>
          <p:nvPr>
            <p:extLst>
              <p:ext uri="{D42A27DB-BD31-4B8C-83A1-F6EECF244321}">
                <p14:modId xmlns:p14="http://schemas.microsoft.com/office/powerpoint/2010/main" val="2855587063"/>
              </p:ext>
            </p:extLst>
          </p:nvPr>
        </p:nvGraphicFramePr>
        <p:xfrm>
          <a:off x="314882" y="258976"/>
          <a:ext cx="379642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5AD097FD-FF1F-4100-BA1A-3608F9841D72}"/>
              </a:ext>
            </a:extLst>
          </p:cNvPr>
          <p:cNvSpPr txBox="1"/>
          <p:nvPr/>
        </p:nvSpPr>
        <p:spPr>
          <a:xfrm>
            <a:off x="3676216" y="826315"/>
            <a:ext cx="6533423" cy="4554965"/>
          </a:xfrm>
          <a:prstGeom prst="rect">
            <a:avLst/>
          </a:prstGeom>
          <a:noFill/>
        </p:spPr>
        <p:txBody>
          <a:bodyPr wrap="square" rtlCol="0">
            <a:spAutoFit/>
          </a:bodyPr>
          <a:lstStyle/>
          <a:p>
            <a:r>
              <a:rPr lang="fr-CA" dirty="0">
                <a:latin typeface="Times New Roman" panose="02020603050405020304" pitchFamily="18" charset="0"/>
                <a:cs typeface="Times New Roman" panose="02020603050405020304" pitchFamily="18" charset="0"/>
              </a:rPr>
              <a:t>Centrale des syndicats du Québec</a:t>
            </a:r>
          </a:p>
          <a:p>
            <a:endParaRPr lang="fr-CA" dirty="0">
              <a:latin typeface="Times New Roman" panose="02020603050405020304" pitchFamily="18" charset="0"/>
              <a:cs typeface="Times New Roman" panose="02020603050405020304" pitchFamily="18" charset="0"/>
            </a:endParaRPr>
          </a:p>
          <a:p>
            <a:pPr>
              <a:lnSpc>
                <a:spcPct val="107000"/>
              </a:lnSpc>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10 fédérations, 1 regroupement 1 et 1 association</a:t>
            </a:r>
          </a:p>
          <a:p>
            <a:pPr>
              <a:lnSpc>
                <a:spcPct val="107000"/>
              </a:lnSpc>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2 240 syndicats près de 200 000 membres partout au Québec </a:t>
            </a:r>
          </a:p>
          <a:p>
            <a:pPr>
              <a:lnSpc>
                <a:spcPct val="107000"/>
              </a:lnSpc>
              <a:spcAft>
                <a:spcPts val="800"/>
              </a:spcAft>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350 corps d’emploi représentés</a:t>
            </a:r>
          </a:p>
          <a:p>
            <a:pPr>
              <a:lnSpc>
                <a:spcPct val="107000"/>
              </a:lnSpc>
              <a:spcAft>
                <a:spcPts val="800"/>
              </a:spcAft>
            </a:pPr>
            <a:r>
              <a:rPr lang="fr-FR" dirty="0">
                <a:latin typeface="Times New Roman" panose="02020603050405020304" pitchFamily="18" charset="0"/>
                <a:cs typeface="Times New Roman" panose="02020603050405020304" pitchFamily="18" charset="0"/>
              </a:rPr>
              <a:t>Personnel enseignant, de soutien et professionnel des centres de services scolaires, des cégeps et des universités, intervenantes en petite enfance, personnel du secteur de la santé et des services sociaux, travailleuses et travailleurs des communications, du communautaire, du loisir, du municipal et du personnel d’enquête de la construction.</a:t>
            </a:r>
            <a:endParaRPr lang="en-CA"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dirty="0">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www.lacsq.org</a:t>
            </a:r>
          </a:p>
          <a:p>
            <a:endParaRPr lang="fr-CA" dirty="0"/>
          </a:p>
        </p:txBody>
      </p:sp>
      <p:pic>
        <p:nvPicPr>
          <p:cNvPr id="10" name="Graphic 9">
            <a:extLst>
              <a:ext uri="{FF2B5EF4-FFF2-40B4-BE49-F238E27FC236}">
                <a16:creationId xmlns:a16="http://schemas.microsoft.com/office/drawing/2014/main" id="{7692CAEC-08C1-4A2F-BEBB-AE7DB72B63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09100" y="4490523"/>
            <a:ext cx="2425991" cy="1600206"/>
          </a:xfrm>
          <a:prstGeom prst="rect">
            <a:avLst/>
          </a:prstGeom>
        </p:spPr>
      </p:pic>
    </p:spTree>
    <p:extLst>
      <p:ext uri="{BB962C8B-B14F-4D97-AF65-F5344CB8AC3E}">
        <p14:creationId xmlns:p14="http://schemas.microsoft.com/office/powerpoint/2010/main" val="65358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 retour de la clé au cou? | Le Devoir">
            <a:extLst>
              <a:ext uri="{FF2B5EF4-FFF2-40B4-BE49-F238E27FC236}">
                <a16:creationId xmlns:a16="http://schemas.microsoft.com/office/drawing/2014/main" id="{E43571E0-B3BA-4797-A66B-D87A369A9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68250">
            <a:off x="9826079" y="511938"/>
            <a:ext cx="2094813" cy="13408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a:extLst>
              <a:ext uri="{FF2B5EF4-FFF2-40B4-BE49-F238E27FC236}">
                <a16:creationId xmlns:a16="http://schemas.microsoft.com/office/drawing/2014/main" id="{CDA79B02-BF08-468D-A0B3-E9BB65558A93}"/>
              </a:ext>
            </a:extLst>
          </p:cNvPr>
          <p:cNvGraphicFramePr/>
          <p:nvPr>
            <p:extLst>
              <p:ext uri="{D42A27DB-BD31-4B8C-83A1-F6EECF244321}">
                <p14:modId xmlns:p14="http://schemas.microsoft.com/office/powerpoint/2010/main" val="1452338498"/>
              </p:ext>
            </p:extLst>
          </p:nvPr>
        </p:nvGraphicFramePr>
        <p:xfrm>
          <a:off x="314882" y="258976"/>
          <a:ext cx="37964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3F8E5491-C836-46E4-9078-DF7995C10773}"/>
              </a:ext>
            </a:extLst>
          </p:cNvPr>
          <p:cNvPicPr>
            <a:picLocks noChangeAspect="1"/>
          </p:cNvPicPr>
          <p:nvPr/>
        </p:nvPicPr>
        <p:blipFill>
          <a:blip r:embed="rId8"/>
          <a:stretch>
            <a:fillRect/>
          </a:stretch>
        </p:blipFill>
        <p:spPr>
          <a:xfrm rot="773500">
            <a:off x="9813617" y="3225807"/>
            <a:ext cx="2065628" cy="1378028"/>
          </a:xfrm>
          <a:prstGeom prst="rect">
            <a:avLst/>
          </a:prstGeom>
        </p:spPr>
      </p:pic>
      <p:sp>
        <p:nvSpPr>
          <p:cNvPr id="6" name="TextBox 5">
            <a:extLst>
              <a:ext uri="{FF2B5EF4-FFF2-40B4-BE49-F238E27FC236}">
                <a16:creationId xmlns:a16="http://schemas.microsoft.com/office/drawing/2014/main" id="{5AD097FD-FF1F-4100-BA1A-3608F9841D72}"/>
              </a:ext>
            </a:extLst>
          </p:cNvPr>
          <p:cNvSpPr txBox="1"/>
          <p:nvPr/>
        </p:nvSpPr>
        <p:spPr>
          <a:xfrm>
            <a:off x="3335791" y="386019"/>
            <a:ext cx="6533423" cy="5078313"/>
          </a:xfrm>
          <a:prstGeom prst="rect">
            <a:avLst/>
          </a:prstGeom>
          <a:noFill/>
        </p:spPr>
        <p:txBody>
          <a:bodyPr wrap="square" rtlCol="0">
            <a:spAutoFit/>
          </a:bodyPr>
          <a:lstStyle/>
          <a:p>
            <a:endParaRPr lang="fr-CA" dirty="0"/>
          </a:p>
          <a:p>
            <a:r>
              <a:rPr lang="fr-CA" dirty="0">
                <a:latin typeface="Times New Roman" panose="02020603050405020304" pitchFamily="18" charset="0"/>
                <a:cs typeface="Times New Roman" panose="02020603050405020304" pitchFamily="18" charset="0"/>
              </a:rPr>
              <a:t>Fédération du personnel de soutien scolaire</a:t>
            </a:r>
          </a:p>
          <a:p>
            <a:r>
              <a:rPr lang="fr-FR" dirty="0">
                <a:latin typeface="Times New Roman" panose="02020603050405020304" pitchFamily="18" charset="0"/>
                <a:cs typeface="Times New Roman" panose="02020603050405020304" pitchFamily="18" charset="0"/>
              </a:rPr>
              <a:t>Le seul regroupement au Québec représentant exclusivement du personnel de soutien scolaire des écoles et des centres. </a:t>
            </a:r>
            <a:endParaRPr lang="fr-CA" dirty="0">
              <a:latin typeface="Times New Roman" panose="02020603050405020304" pitchFamily="18" charset="0"/>
              <a:cs typeface="Times New Roman" panose="02020603050405020304" pitchFamily="18" charset="0"/>
            </a:endParaRPr>
          </a:p>
          <a:p>
            <a:endParaRPr lang="fr-CA"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La Fédération regroupe 20 syndicats affiliés, représente près de 36 000 salariées et salariés provenant de 25 centres de services scolaires et 2 commissions scolaires, regroupés en 20 syndicats répartis sur l’ensemble du territoire québécois.</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Représente 81 corps d’emplois différents</a:t>
            </a:r>
          </a:p>
          <a:p>
            <a:r>
              <a:rPr lang="fr-FR" dirty="0">
                <a:latin typeface="Times New Roman" panose="02020603050405020304" pitchFamily="18" charset="0"/>
                <a:cs typeface="Times New Roman" panose="02020603050405020304" pitchFamily="18" charset="0"/>
              </a:rPr>
              <a:t>en services complémentaires aux élèves : adaptation scolaire, service de garde, surveillance d’élèves, laboratoire, loisirs, documentation, etc. ;</a:t>
            </a:r>
          </a:p>
          <a:p>
            <a:r>
              <a:rPr lang="fr-FR" dirty="0">
                <a:latin typeface="Times New Roman" panose="02020603050405020304" pitchFamily="18" charset="0"/>
                <a:cs typeface="Times New Roman" panose="02020603050405020304" pitchFamily="18" charset="0"/>
              </a:rPr>
              <a:t>dans le secteur du personnel manuel et des ouvriers spécialisés ;</a:t>
            </a:r>
          </a:p>
          <a:p>
            <a:r>
              <a:rPr lang="fr-FR" dirty="0">
                <a:latin typeface="Times New Roman" panose="02020603050405020304" pitchFamily="18" charset="0"/>
                <a:cs typeface="Times New Roman" panose="02020603050405020304" pitchFamily="18" charset="0"/>
              </a:rPr>
              <a:t>dans le secteur administratif, secrétariat, </a:t>
            </a:r>
            <a:r>
              <a:rPr lang="fr-FR" dirty="0" err="1">
                <a:latin typeface="Times New Roman" panose="02020603050405020304" pitchFamily="18" charset="0"/>
                <a:cs typeface="Times New Roman" panose="02020603050405020304" pitchFamily="18" charset="0"/>
              </a:rPr>
              <a:t>paratechnique</a:t>
            </a:r>
            <a:r>
              <a:rPr lang="fr-FR" dirty="0">
                <a:latin typeface="Times New Roman" panose="02020603050405020304" pitchFamily="18" charset="0"/>
                <a:cs typeface="Times New Roman" panose="02020603050405020304" pitchFamily="18" charset="0"/>
              </a:rPr>
              <a:t> et technique.</a:t>
            </a:r>
          </a:p>
          <a:p>
            <a:endParaRPr lang="fr-FR" dirty="0">
              <a:latin typeface="Times New Roman" panose="02020603050405020304" pitchFamily="18" charset="0"/>
              <a:cs typeface="Times New Roman" panose="02020603050405020304" pitchFamily="18" charset="0"/>
            </a:endParaRPr>
          </a:p>
          <a:p>
            <a:r>
              <a:rPr lang="fr-CA" dirty="0">
                <a:latin typeface="Times New Roman" panose="02020603050405020304" pitchFamily="18" charset="0"/>
                <a:cs typeface="Times New Roman" panose="02020603050405020304" pitchFamily="18" charset="0"/>
              </a:rPr>
              <a:t>https://fpss.lacsq.org/</a:t>
            </a:r>
          </a:p>
        </p:txBody>
      </p:sp>
      <p:pic>
        <p:nvPicPr>
          <p:cNvPr id="3" name="Picture 2">
            <a:extLst>
              <a:ext uri="{FF2B5EF4-FFF2-40B4-BE49-F238E27FC236}">
                <a16:creationId xmlns:a16="http://schemas.microsoft.com/office/drawing/2014/main" id="{75BF6766-246C-4D96-BC10-8B2FBE8C7963}"/>
              </a:ext>
            </a:extLst>
          </p:cNvPr>
          <p:cNvPicPr>
            <a:picLocks noChangeAspect="1"/>
          </p:cNvPicPr>
          <p:nvPr/>
        </p:nvPicPr>
        <p:blipFill>
          <a:blip r:embed="rId9"/>
          <a:stretch>
            <a:fillRect/>
          </a:stretch>
        </p:blipFill>
        <p:spPr>
          <a:xfrm>
            <a:off x="7910771" y="5384476"/>
            <a:ext cx="4085851" cy="1180357"/>
          </a:xfrm>
          <a:prstGeom prst="rect">
            <a:avLst/>
          </a:prstGeom>
        </p:spPr>
      </p:pic>
    </p:spTree>
    <p:extLst>
      <p:ext uri="{BB962C8B-B14F-4D97-AF65-F5344CB8AC3E}">
        <p14:creationId xmlns:p14="http://schemas.microsoft.com/office/powerpoint/2010/main" val="83393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énurie de personnel de soutien: les syndicats inquiets pour la sécurité  des élèves">
            <a:extLst>
              <a:ext uri="{FF2B5EF4-FFF2-40B4-BE49-F238E27FC236}">
                <a16:creationId xmlns:a16="http://schemas.microsoft.com/office/drawing/2014/main" id="{EA6A9926-03EC-409D-AB17-A337D8503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03948">
            <a:off x="416644" y="4996551"/>
            <a:ext cx="2335881" cy="17519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A749B90-CCC7-4CE0-9EB6-68B0511D77C6}"/>
              </a:ext>
            </a:extLst>
          </p:cNvPr>
          <p:cNvPicPr>
            <a:picLocks noChangeAspect="1"/>
          </p:cNvPicPr>
          <p:nvPr/>
        </p:nvPicPr>
        <p:blipFill>
          <a:blip r:embed="rId3"/>
          <a:stretch>
            <a:fillRect/>
          </a:stretch>
        </p:blipFill>
        <p:spPr>
          <a:xfrm rot="390869">
            <a:off x="9491403" y="283295"/>
            <a:ext cx="2572905" cy="2397443"/>
          </a:xfrm>
          <a:prstGeom prst="rect">
            <a:avLst/>
          </a:prstGeom>
        </p:spPr>
      </p:pic>
      <p:graphicFrame>
        <p:nvGraphicFramePr>
          <p:cNvPr id="5" name="Diagram 4">
            <a:extLst>
              <a:ext uri="{FF2B5EF4-FFF2-40B4-BE49-F238E27FC236}">
                <a16:creationId xmlns:a16="http://schemas.microsoft.com/office/drawing/2014/main" id="{CDA79B02-BF08-468D-A0B3-E9BB65558A93}"/>
              </a:ext>
            </a:extLst>
          </p:cNvPr>
          <p:cNvGraphicFramePr/>
          <p:nvPr>
            <p:extLst>
              <p:ext uri="{D42A27DB-BD31-4B8C-83A1-F6EECF244321}">
                <p14:modId xmlns:p14="http://schemas.microsoft.com/office/powerpoint/2010/main" val="3534500798"/>
              </p:ext>
            </p:extLst>
          </p:nvPr>
        </p:nvGraphicFramePr>
        <p:xfrm>
          <a:off x="314882" y="258976"/>
          <a:ext cx="3796427"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5AD097FD-FF1F-4100-BA1A-3608F9841D72}"/>
              </a:ext>
            </a:extLst>
          </p:cNvPr>
          <p:cNvSpPr txBox="1"/>
          <p:nvPr/>
        </p:nvSpPr>
        <p:spPr>
          <a:xfrm>
            <a:off x="3656436" y="908605"/>
            <a:ext cx="6533423" cy="2031325"/>
          </a:xfrm>
          <a:prstGeom prst="rect">
            <a:avLst/>
          </a:prstGeom>
          <a:noFill/>
        </p:spPr>
        <p:txBody>
          <a:bodyPr wrap="square" rtlCol="0">
            <a:spAutoFit/>
          </a:bodyPr>
          <a:lstStyle/>
          <a:p>
            <a:endParaRPr lang="fr-CA" dirty="0"/>
          </a:p>
          <a:p>
            <a:endParaRPr lang="fr-CA" dirty="0"/>
          </a:p>
          <a:p>
            <a:endParaRPr lang="fr-CA" dirty="0"/>
          </a:p>
          <a:p>
            <a:endParaRPr lang="fr-CA" dirty="0"/>
          </a:p>
          <a:p>
            <a:endParaRPr lang="fr-CA" dirty="0"/>
          </a:p>
          <a:p>
            <a:endParaRPr lang="fr-CA" dirty="0"/>
          </a:p>
          <a:p>
            <a:endParaRPr lang="fr-CA" dirty="0"/>
          </a:p>
        </p:txBody>
      </p:sp>
      <p:sp>
        <p:nvSpPr>
          <p:cNvPr id="4" name="TextBox 3">
            <a:extLst>
              <a:ext uri="{FF2B5EF4-FFF2-40B4-BE49-F238E27FC236}">
                <a16:creationId xmlns:a16="http://schemas.microsoft.com/office/drawing/2014/main" id="{30E2A55A-4083-4D4E-AF85-CDBCCF9ABE8D}"/>
              </a:ext>
            </a:extLst>
          </p:cNvPr>
          <p:cNvSpPr txBox="1"/>
          <p:nvPr/>
        </p:nvSpPr>
        <p:spPr>
          <a:xfrm>
            <a:off x="3656436" y="705643"/>
            <a:ext cx="6533423" cy="2031325"/>
          </a:xfrm>
          <a:prstGeom prst="rect">
            <a:avLst/>
          </a:prstGeom>
          <a:noFill/>
        </p:spPr>
        <p:txBody>
          <a:bodyPr wrap="square" rtlCol="0">
            <a:spAutoFit/>
          </a:bodyPr>
          <a:lstStyle/>
          <a:p>
            <a:endParaRPr lang="fr-CA" dirty="0"/>
          </a:p>
          <a:p>
            <a:endParaRPr lang="fr-CA" dirty="0"/>
          </a:p>
          <a:p>
            <a:endParaRPr lang="fr-CA" dirty="0"/>
          </a:p>
          <a:p>
            <a:endParaRPr lang="fr-CA" dirty="0"/>
          </a:p>
          <a:p>
            <a:endParaRPr lang="fr-CA" dirty="0"/>
          </a:p>
          <a:p>
            <a:endParaRPr lang="fr-CA" dirty="0"/>
          </a:p>
          <a:p>
            <a:endParaRPr lang="fr-CA" dirty="0"/>
          </a:p>
        </p:txBody>
      </p:sp>
      <p:sp>
        <p:nvSpPr>
          <p:cNvPr id="7" name="TextBox 6">
            <a:extLst>
              <a:ext uri="{FF2B5EF4-FFF2-40B4-BE49-F238E27FC236}">
                <a16:creationId xmlns:a16="http://schemas.microsoft.com/office/drawing/2014/main" id="{A3F78B6F-40AA-4436-B9FC-5C9A6C8B4640}"/>
              </a:ext>
            </a:extLst>
          </p:cNvPr>
          <p:cNvSpPr txBox="1"/>
          <p:nvPr/>
        </p:nvSpPr>
        <p:spPr>
          <a:xfrm>
            <a:off x="3487749" y="556796"/>
            <a:ext cx="6533423" cy="4247317"/>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Le syndicat du soutien en éducation de la </a:t>
            </a:r>
            <a:r>
              <a:rPr lang="fr-FR" dirty="0" err="1">
                <a:latin typeface="Times New Roman" panose="02020603050405020304" pitchFamily="18" charset="0"/>
                <a:cs typeface="Times New Roman" panose="02020603050405020304" pitchFamily="18" charset="0"/>
              </a:rPr>
              <a:t>Pointe-de-l’Île</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Représente plus d’une trentaine de corps d’emplois du secteur administratif, </a:t>
            </a:r>
            <a:r>
              <a:rPr lang="fr-FR" dirty="0" err="1">
                <a:latin typeface="Times New Roman" panose="02020603050405020304" pitchFamily="18" charset="0"/>
                <a:cs typeface="Times New Roman" panose="02020603050405020304" pitchFamily="18" charset="0"/>
              </a:rPr>
              <a:t>paratechnique</a:t>
            </a:r>
            <a:r>
              <a:rPr lang="fr-FR" dirty="0">
                <a:latin typeface="Times New Roman" panose="02020603050405020304" pitchFamily="18" charset="0"/>
                <a:cs typeface="Times New Roman" panose="02020603050405020304" pitchFamily="18" charset="0"/>
              </a:rPr>
              <a:t> et technique</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Compte environ 4200 membres. </a:t>
            </a: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Le SSÉPÎ-CSQ est présent sur l’ensemble du territoire du CSSPI donc dans 41 écoles primaires, 7 écoles secondaires, 3 écoles spécialisées (du primaire et du secondaire) pour des élèves présentant des troubles sévères d’adaptation, 8 centres d’éducation des adultes (formation générale ou professionnelle), une école à </a:t>
            </a:r>
            <a:r>
              <a:rPr lang="fr-FR" dirty="0" err="1">
                <a:latin typeface="Times New Roman" panose="02020603050405020304" pitchFamily="18" charset="0"/>
                <a:cs typeface="Times New Roman" panose="02020603050405020304" pitchFamily="18" charset="0"/>
              </a:rPr>
              <a:t>semestrialisation</a:t>
            </a:r>
            <a:r>
              <a:rPr lang="fr-FR" dirty="0">
                <a:latin typeface="Times New Roman" panose="02020603050405020304" pitchFamily="18" charset="0"/>
                <a:cs typeface="Times New Roman" panose="02020603050405020304" pitchFamily="18" charset="0"/>
              </a:rPr>
              <a:t>, un centre de services aux entreprises et le Centre régional de formation à distance du Grand Montréal.</a:t>
            </a:r>
          </a:p>
          <a:p>
            <a:endParaRPr lang="fr-FR" dirty="0"/>
          </a:p>
        </p:txBody>
      </p:sp>
      <p:pic>
        <p:nvPicPr>
          <p:cNvPr id="8" name="Picture 7">
            <a:extLst>
              <a:ext uri="{FF2B5EF4-FFF2-40B4-BE49-F238E27FC236}">
                <a16:creationId xmlns:a16="http://schemas.microsoft.com/office/drawing/2014/main" id="{2D82EF45-2B81-4709-BD82-843A448E9777}"/>
              </a:ext>
            </a:extLst>
          </p:cNvPr>
          <p:cNvPicPr>
            <a:picLocks noChangeAspect="1"/>
          </p:cNvPicPr>
          <p:nvPr/>
        </p:nvPicPr>
        <p:blipFill>
          <a:blip r:embed="rId9"/>
          <a:stretch>
            <a:fillRect/>
          </a:stretch>
        </p:blipFill>
        <p:spPr>
          <a:xfrm>
            <a:off x="7768910" y="4607687"/>
            <a:ext cx="4307325" cy="1463036"/>
          </a:xfrm>
          <a:prstGeom prst="rect">
            <a:avLst/>
          </a:prstGeom>
        </p:spPr>
      </p:pic>
    </p:spTree>
    <p:extLst>
      <p:ext uri="{BB962C8B-B14F-4D97-AF65-F5344CB8AC3E}">
        <p14:creationId xmlns:p14="http://schemas.microsoft.com/office/powerpoint/2010/main" val="32438936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6421</TotalTime>
  <Words>899</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Rockwell</vt:lpstr>
      <vt:lpstr>Times New Roman</vt:lpstr>
      <vt:lpstr>Gallery</vt:lpstr>
      <vt:lpstr>PowerPoint Presentation</vt:lpstr>
      <vt:lpstr>Soirée pour les nouvelles personnes membres du SSÉPÎ-CSQ</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Marie-Claude Tremblay</dc:creator>
  <cp:lastModifiedBy>Marie-Claude Tremblay</cp:lastModifiedBy>
  <cp:revision>27</cp:revision>
  <dcterms:created xsi:type="dcterms:W3CDTF">2021-04-20T12:39:18Z</dcterms:created>
  <dcterms:modified xsi:type="dcterms:W3CDTF">2023-04-17T19:50:46Z</dcterms:modified>
</cp:coreProperties>
</file>